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99C67-50CE-4E9C-B1E1-E21C1A546F52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C4EE1-F3BB-44E3-AE42-A160E6D05F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158"/>
          <p:cNvSpPr/>
          <p:nvPr/>
        </p:nvSpPr>
        <p:spPr>
          <a:xfrm>
            <a:off x="2267744" y="3284984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4" name="Rectangle 143"/>
          <p:cNvSpPr/>
          <p:nvPr/>
        </p:nvSpPr>
        <p:spPr>
          <a:xfrm>
            <a:off x="2843808" y="5661248"/>
            <a:ext cx="8280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2" name="Rectangle 91"/>
          <p:cNvSpPr/>
          <p:nvPr/>
        </p:nvSpPr>
        <p:spPr>
          <a:xfrm>
            <a:off x="2123728" y="4941168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1045429" y="90826"/>
            <a:ext cx="691276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err="1"/>
              <a:t>MorialtaUCA</a:t>
            </a:r>
            <a:r>
              <a:rPr lang="en-AU" dirty="0"/>
              <a:t> – BOW connections </a:t>
            </a:r>
          </a:p>
          <a:p>
            <a:pPr algn="ctr"/>
            <a:r>
              <a:rPr lang="en-AU" sz="1050" dirty="0" smtClean="0"/>
              <a:t>V3 </a:t>
            </a:r>
            <a:r>
              <a:rPr lang="en-AU" sz="1050" dirty="0"/>
              <a:t>updated </a:t>
            </a:r>
            <a:r>
              <a:rPr lang="en-AU" sz="1050" dirty="0" smtClean="0"/>
              <a:t>21-june2018</a:t>
            </a:r>
            <a:endParaRPr lang="en-AU" sz="1050" dirty="0"/>
          </a:p>
        </p:txBody>
      </p:sp>
      <p:sp>
        <p:nvSpPr>
          <p:cNvPr id="5" name="Rectangle 4"/>
          <p:cNvSpPr/>
          <p:nvPr/>
        </p:nvSpPr>
        <p:spPr>
          <a:xfrm>
            <a:off x="3275856" y="4941168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3284984"/>
            <a:ext cx="720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Vision </a:t>
            </a:r>
            <a:r>
              <a:rPr lang="en-AU" sz="1400" dirty="0" smtClean="0"/>
              <a:t>Switch</a:t>
            </a:r>
          </a:p>
          <a:p>
            <a:pPr algn="ctr"/>
            <a:r>
              <a:rPr lang="en-AU" sz="1400" dirty="0" smtClean="0"/>
              <a:t>old</a:t>
            </a:r>
            <a:endParaRPr lang="en-A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90872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Camera </a:t>
            </a:r>
            <a:r>
              <a:rPr lang="en-AU" sz="1200" dirty="0" smtClean="0"/>
              <a:t>5</a:t>
            </a:r>
            <a:endParaRPr lang="en-AU" sz="1200" dirty="0"/>
          </a:p>
          <a:p>
            <a:pPr algn="ctr"/>
            <a:r>
              <a:rPr lang="en-AU" sz="1200" dirty="0"/>
              <a:t>Panasonic</a:t>
            </a:r>
          </a:p>
          <a:p>
            <a:pPr algn="ctr"/>
            <a:r>
              <a:rPr lang="en-AU" sz="1200" dirty="0"/>
              <a:t>AG_HMC41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90872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Camera </a:t>
            </a:r>
            <a:r>
              <a:rPr lang="en-AU" sz="1200" dirty="0" smtClean="0"/>
              <a:t>6 </a:t>
            </a:r>
            <a:endParaRPr lang="en-AU" sz="1200" dirty="0"/>
          </a:p>
          <a:p>
            <a:pPr algn="ctr"/>
            <a:r>
              <a:rPr lang="en-AU" sz="1200" dirty="0"/>
              <a:t>Panasonic</a:t>
            </a:r>
          </a:p>
          <a:p>
            <a:pPr algn="ctr"/>
            <a:r>
              <a:rPr lang="en-AU" sz="1200" dirty="0"/>
              <a:t>AG_AC130a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9712" y="90872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Camera </a:t>
            </a:r>
            <a:r>
              <a:rPr lang="en-AU" sz="1200" dirty="0" smtClean="0"/>
              <a:t>7 </a:t>
            </a:r>
            <a:endParaRPr lang="en-AU" sz="1200" dirty="0"/>
          </a:p>
          <a:p>
            <a:pPr algn="ctr"/>
            <a:r>
              <a:rPr lang="en-AU" sz="1200" dirty="0" smtClean="0"/>
              <a:t>Sony</a:t>
            </a:r>
          </a:p>
          <a:p>
            <a:pPr algn="ctr"/>
            <a:r>
              <a:rPr lang="en-AU" sz="1200" dirty="0" smtClean="0"/>
              <a:t>Hassett</a:t>
            </a:r>
            <a:endParaRPr lang="en-AU" sz="1200" dirty="0"/>
          </a:p>
        </p:txBody>
      </p:sp>
      <p:pic>
        <p:nvPicPr>
          <p:cNvPr id="14" name="Picture 13" descr="IMGP5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967596" cy="647730"/>
          </a:xfrm>
          <a:prstGeom prst="rect">
            <a:avLst/>
          </a:prstGeom>
        </p:spPr>
      </p:pic>
      <p:pic>
        <p:nvPicPr>
          <p:cNvPr id="15" name="Picture 14" descr="IMGP5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968107" cy="648072"/>
          </a:xfrm>
          <a:prstGeom prst="rect">
            <a:avLst/>
          </a:prstGeom>
        </p:spPr>
      </p:pic>
      <p:pic>
        <p:nvPicPr>
          <p:cNvPr id="16" name="Picture 15" descr="IMGP57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4360" y="1555351"/>
            <a:ext cx="970261" cy="649513"/>
          </a:xfrm>
          <a:prstGeom prst="rect">
            <a:avLst/>
          </a:prstGeom>
        </p:spPr>
      </p:pic>
      <p:cxnSp>
        <p:nvCxnSpPr>
          <p:cNvPr id="18" name="Straight Connector 17"/>
          <p:cNvCxnSpPr>
            <a:cxnSpLocks/>
          </p:cNvCxnSpPr>
          <p:nvPr/>
        </p:nvCxnSpPr>
        <p:spPr>
          <a:xfrm>
            <a:off x="395536" y="220486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5536" y="2636912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43608" y="2636912"/>
            <a:ext cx="0" cy="648072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31640" y="2204864"/>
            <a:ext cx="0" cy="108012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45" idx="0"/>
          </p:cNvCxnSpPr>
          <p:nvPr/>
        </p:nvCxnSpPr>
        <p:spPr>
          <a:xfrm>
            <a:off x="3707904" y="3429000"/>
            <a:ext cx="0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763688" y="2564904"/>
            <a:ext cx="1656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47664" y="2420888"/>
            <a:ext cx="0" cy="86409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ame 44"/>
          <p:cNvSpPr/>
          <p:nvPr/>
        </p:nvSpPr>
        <p:spPr>
          <a:xfrm>
            <a:off x="3275856" y="3501008"/>
            <a:ext cx="864096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38726" y="360654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Computer</a:t>
            </a:r>
          </a:p>
          <a:p>
            <a:pPr algn="ctr"/>
            <a:r>
              <a:rPr lang="en-AU" sz="1200" dirty="0"/>
              <a:t>Input 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347864" y="3140968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TextBox 48"/>
          <p:cNvSpPr txBox="1"/>
          <p:nvPr/>
        </p:nvSpPr>
        <p:spPr>
          <a:xfrm>
            <a:off x="3347864" y="306896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Splitter </a:t>
            </a:r>
          </a:p>
          <a:p>
            <a:pPr algn="ctr"/>
            <a:r>
              <a:rPr lang="en-AU" sz="1000" dirty="0"/>
              <a:t>desk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347864" y="2780928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TextBox 49"/>
          <p:cNvSpPr txBox="1"/>
          <p:nvPr/>
        </p:nvSpPr>
        <p:spPr>
          <a:xfrm>
            <a:off x="3203848" y="270892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Splitter </a:t>
            </a:r>
          </a:p>
          <a:p>
            <a:pPr algn="ctr"/>
            <a:r>
              <a:rPr lang="en-AU" sz="1000" dirty="0" err="1"/>
              <a:t>Contr</a:t>
            </a:r>
            <a:r>
              <a:rPr lang="en-AU" sz="1000" dirty="0"/>
              <a:t> room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707904" y="3068960"/>
            <a:ext cx="0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19872" y="2204864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915816" y="2996952"/>
            <a:ext cx="43204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915816" y="2996952"/>
            <a:ext cx="0" cy="288032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79512" y="4221088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TextBox 72"/>
          <p:cNvSpPr txBox="1"/>
          <p:nvPr/>
        </p:nvSpPr>
        <p:spPr>
          <a:xfrm>
            <a:off x="251520" y="4221088"/>
            <a:ext cx="809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Preview</a:t>
            </a:r>
          </a:p>
          <a:p>
            <a:r>
              <a:rPr lang="en-AU" sz="1400" dirty="0"/>
              <a:t>Screen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971600" y="3861048"/>
            <a:ext cx="0" cy="36004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90767" y="6191446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990502" y="6060641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HTMI connections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763688" y="5589240"/>
            <a:ext cx="86409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5" name="Rectangle 84"/>
          <p:cNvSpPr/>
          <p:nvPr/>
        </p:nvSpPr>
        <p:spPr>
          <a:xfrm>
            <a:off x="1115616" y="4941168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6" name="TextBox 85"/>
          <p:cNvSpPr txBox="1"/>
          <p:nvPr/>
        </p:nvSpPr>
        <p:spPr>
          <a:xfrm>
            <a:off x="1763688" y="5589240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A/V splitter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115616" y="494116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Program</a:t>
            </a:r>
          </a:p>
          <a:p>
            <a:r>
              <a:rPr lang="en-AU" sz="1400" dirty="0"/>
              <a:t>Screen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23728" y="4941168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err="1" smtClean="0"/>
              <a:t>Proj</a:t>
            </a:r>
            <a:r>
              <a:rPr lang="en-AU" sz="1100" dirty="0" smtClean="0"/>
              <a:t> </a:t>
            </a:r>
            <a:r>
              <a:rPr lang="en-AU" sz="1100" dirty="0" smtClean="0"/>
              <a:t>Screen</a:t>
            </a:r>
          </a:p>
          <a:p>
            <a:r>
              <a:rPr lang="en-AU" sz="1100" dirty="0" smtClean="0"/>
              <a:t>on  </a:t>
            </a:r>
            <a:r>
              <a:rPr lang="en-AU" sz="1100" dirty="0" err="1"/>
              <a:t>proj</a:t>
            </a:r>
            <a:r>
              <a:rPr lang="en-AU" sz="1100" dirty="0"/>
              <a:t> desk</a:t>
            </a:r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690767" y="6327732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017217" y="6224710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 Pin VGA</a:t>
            </a:r>
          </a:p>
        </p:txBody>
      </p:sp>
      <p:pic>
        <p:nvPicPr>
          <p:cNvPr id="111" name="Picture 110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7" y="1556792"/>
            <a:ext cx="792089" cy="530241"/>
          </a:xfrm>
          <a:prstGeom prst="rect">
            <a:avLst/>
          </a:prstGeom>
        </p:spPr>
      </p:pic>
      <p:pic>
        <p:nvPicPr>
          <p:cNvPr id="112" name="Picture 111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556792"/>
            <a:ext cx="752973" cy="504056"/>
          </a:xfrm>
          <a:prstGeom prst="rect">
            <a:avLst/>
          </a:prstGeom>
        </p:spPr>
      </p:pic>
      <p:pic>
        <p:nvPicPr>
          <p:cNvPr id="113" name="Picture 112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1" y="1556792"/>
            <a:ext cx="752973" cy="504056"/>
          </a:xfrm>
          <a:prstGeom prst="rect">
            <a:avLst/>
          </a:prstGeom>
        </p:spPr>
      </p:pic>
      <p:pic>
        <p:nvPicPr>
          <p:cNvPr id="114" name="Picture 113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9481" y="1619180"/>
            <a:ext cx="968106" cy="648071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4283968" y="11247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Intercom </a:t>
            </a:r>
          </a:p>
          <a:p>
            <a:pPr algn="ctr"/>
            <a:r>
              <a:rPr lang="en-AU" sz="1200" dirty="0"/>
              <a:t>cam1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876256" y="443711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Vision </a:t>
            </a:r>
            <a:r>
              <a:rPr lang="en-AU" sz="1200" dirty="0" err="1"/>
              <a:t>Sw</a:t>
            </a:r>
            <a:endParaRPr lang="en-AU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148064" y="1124744"/>
            <a:ext cx="776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Intercom </a:t>
            </a:r>
          </a:p>
          <a:p>
            <a:pPr algn="ctr"/>
            <a:r>
              <a:rPr lang="en-AU" sz="1200" dirty="0"/>
              <a:t>cam2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940152" y="1124744"/>
            <a:ext cx="781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Intercom </a:t>
            </a:r>
          </a:p>
          <a:p>
            <a:pPr algn="ctr"/>
            <a:r>
              <a:rPr lang="en-AU" sz="1200" dirty="0"/>
              <a:t>cam3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36506" y="115906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Intercom </a:t>
            </a:r>
          </a:p>
          <a:p>
            <a:pPr algn="ctr"/>
            <a:r>
              <a:rPr lang="en-AU" sz="1200" dirty="0"/>
              <a:t>Church ops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494314" y="2953320"/>
            <a:ext cx="353427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" name="TextBox 122"/>
          <p:cNvSpPr txBox="1"/>
          <p:nvPr/>
        </p:nvSpPr>
        <p:spPr>
          <a:xfrm>
            <a:off x="6518493" y="2958340"/>
            <a:ext cx="1578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Patch bay on desk</a:t>
            </a:r>
          </a:p>
          <a:p>
            <a:pPr algn="ctr"/>
            <a:r>
              <a:rPr lang="en-AU" sz="1100" dirty="0"/>
              <a:t>Sockets wired in Parallel</a:t>
            </a:r>
          </a:p>
          <a:p>
            <a:pPr algn="ctr"/>
            <a:endParaRPr lang="en-AU" sz="1100" dirty="0"/>
          </a:p>
        </p:txBody>
      </p:sp>
      <p:cxnSp>
        <p:nvCxnSpPr>
          <p:cNvPr id="126" name="Straight Connector 125"/>
          <p:cNvCxnSpPr>
            <a:cxnSpLocks/>
            <a:stCxn id="111" idx="2"/>
            <a:endCxn id="95" idx="0"/>
          </p:cNvCxnSpPr>
          <p:nvPr/>
        </p:nvCxnSpPr>
        <p:spPr>
          <a:xfrm>
            <a:off x="4680012" y="2087033"/>
            <a:ext cx="349430" cy="963878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cxnSpLocks/>
            <a:stCxn id="112" idx="2"/>
            <a:endCxn id="96" idx="0"/>
          </p:cNvCxnSpPr>
          <p:nvPr/>
        </p:nvCxnSpPr>
        <p:spPr>
          <a:xfrm flipH="1">
            <a:off x="5340298" y="2060848"/>
            <a:ext cx="184253" cy="999129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  <a:endCxn id="97" idx="0"/>
          </p:cNvCxnSpPr>
          <p:nvPr/>
        </p:nvCxnSpPr>
        <p:spPr>
          <a:xfrm flipH="1">
            <a:off x="5615606" y="2060848"/>
            <a:ext cx="612578" cy="994089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4715812" y="3186554"/>
            <a:ext cx="0" cy="674494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Picture 132" descr="com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4725144"/>
            <a:ext cx="538899" cy="504056"/>
          </a:xfrm>
          <a:prstGeom prst="rect">
            <a:avLst/>
          </a:prstGeom>
        </p:spPr>
      </p:pic>
      <p:pic>
        <p:nvPicPr>
          <p:cNvPr id="136" name="Picture 135" descr="com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4725144"/>
            <a:ext cx="538899" cy="504056"/>
          </a:xfrm>
          <a:prstGeom prst="rect">
            <a:avLst/>
          </a:prstGeom>
        </p:spPr>
      </p:pic>
      <p:pic>
        <p:nvPicPr>
          <p:cNvPr id="137" name="Picture 136" descr="com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28384" y="4653136"/>
            <a:ext cx="538899" cy="504056"/>
          </a:xfrm>
          <a:prstGeom prst="rect">
            <a:avLst/>
          </a:prstGeom>
        </p:spPr>
      </p:pic>
      <p:sp>
        <p:nvSpPr>
          <p:cNvPr id="138" name="TextBox 137"/>
          <p:cNvSpPr txBox="1"/>
          <p:nvPr/>
        </p:nvSpPr>
        <p:spPr>
          <a:xfrm>
            <a:off x="5724128" y="443711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Cam </a:t>
            </a:r>
            <a:r>
              <a:rPr lang="en-AU" sz="1200" dirty="0" err="1"/>
              <a:t>Contr</a:t>
            </a:r>
            <a:endParaRPr lang="en-AU" sz="1200" dirty="0"/>
          </a:p>
        </p:txBody>
      </p:sp>
      <p:sp>
        <p:nvSpPr>
          <p:cNvPr id="139" name="TextBox 138"/>
          <p:cNvSpPr txBox="1"/>
          <p:nvPr/>
        </p:nvSpPr>
        <p:spPr>
          <a:xfrm>
            <a:off x="7812360" y="436510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Director</a:t>
            </a:r>
          </a:p>
        </p:txBody>
      </p:sp>
      <p:cxnSp>
        <p:nvCxnSpPr>
          <p:cNvPr id="141" name="Straight Connector 140"/>
          <p:cNvCxnSpPr>
            <a:cxnSpLocks/>
          </p:cNvCxnSpPr>
          <p:nvPr/>
        </p:nvCxnSpPr>
        <p:spPr>
          <a:xfrm>
            <a:off x="5903739" y="3205348"/>
            <a:ext cx="36413" cy="655700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cxnSpLocks/>
          </p:cNvCxnSpPr>
          <p:nvPr/>
        </p:nvCxnSpPr>
        <p:spPr>
          <a:xfrm flipH="1">
            <a:off x="6588224" y="4077072"/>
            <a:ext cx="319169" cy="3666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 flipH="1">
            <a:off x="7596336" y="4077072"/>
            <a:ext cx="302987" cy="0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719572" y="6504310"/>
            <a:ext cx="288032" cy="0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1029792" y="6375837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Intercom</a:t>
            </a:r>
          </a:p>
        </p:txBody>
      </p:sp>
      <p:cxnSp>
        <p:nvCxnSpPr>
          <p:cNvPr id="158" name="Straight Arrow Connector 157"/>
          <p:cNvCxnSpPr/>
          <p:nvPr/>
        </p:nvCxnSpPr>
        <p:spPr>
          <a:xfrm>
            <a:off x="611560" y="3645024"/>
            <a:ext cx="288032" cy="9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7380312" y="5805264"/>
            <a:ext cx="161297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/>
              <a:t>Pins for new </a:t>
            </a:r>
            <a:r>
              <a:rPr lang="en-AU" sz="1200" dirty="0" err="1"/>
              <a:t>beltpacks</a:t>
            </a:r>
            <a:endParaRPr lang="en-AU" sz="1200" dirty="0"/>
          </a:p>
          <a:p>
            <a:pPr marL="228600" indent="-228600">
              <a:buAutoNum type="arabicPeriod"/>
            </a:pPr>
            <a:r>
              <a:rPr lang="en-AU" sz="1200" dirty="0"/>
              <a:t>Ground</a:t>
            </a:r>
          </a:p>
          <a:p>
            <a:pPr marL="228600" indent="-228600">
              <a:buAutoNum type="arabicPeriod"/>
            </a:pPr>
            <a:r>
              <a:rPr lang="en-AU" sz="1200" dirty="0"/>
              <a:t>Power</a:t>
            </a:r>
          </a:p>
          <a:p>
            <a:pPr marL="228600" indent="-228600">
              <a:buAutoNum type="arabicPeriod"/>
            </a:pPr>
            <a:r>
              <a:rPr lang="en-AU" sz="1200" dirty="0"/>
              <a:t>Signal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644008" y="3861048"/>
            <a:ext cx="648072" cy="505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3" name="TextBox 92"/>
          <p:cNvSpPr txBox="1"/>
          <p:nvPr/>
        </p:nvSpPr>
        <p:spPr>
          <a:xfrm>
            <a:off x="4644008" y="3861048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Power</a:t>
            </a:r>
          </a:p>
          <a:p>
            <a:pPr algn="ctr"/>
            <a:r>
              <a:rPr lang="en-AU" sz="1000" dirty="0"/>
              <a:t>Supply</a:t>
            </a:r>
          </a:p>
          <a:p>
            <a:pPr algn="ctr"/>
            <a:r>
              <a:rPr lang="en-AU" sz="1000" dirty="0"/>
              <a:t>26-32V</a:t>
            </a:r>
          </a:p>
        </p:txBody>
      </p:sp>
      <p:sp>
        <p:nvSpPr>
          <p:cNvPr id="8" name="Oval 7"/>
          <p:cNvSpPr/>
          <p:nvPr/>
        </p:nvSpPr>
        <p:spPr>
          <a:xfrm>
            <a:off x="4622584" y="3045356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5" name="Oval 94"/>
          <p:cNvSpPr/>
          <p:nvPr/>
        </p:nvSpPr>
        <p:spPr>
          <a:xfrm>
            <a:off x="4921328" y="3050911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Oval 95"/>
          <p:cNvSpPr/>
          <p:nvPr/>
        </p:nvSpPr>
        <p:spPr>
          <a:xfrm>
            <a:off x="5232184" y="3059977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7" name="Oval 96"/>
          <p:cNvSpPr/>
          <p:nvPr/>
        </p:nvSpPr>
        <p:spPr>
          <a:xfrm>
            <a:off x="5507492" y="3054937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9" name="Oval 98"/>
          <p:cNvSpPr/>
          <p:nvPr/>
        </p:nvSpPr>
        <p:spPr>
          <a:xfrm>
            <a:off x="5783111" y="3052103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0" name="Oval 99"/>
          <p:cNvSpPr/>
          <p:nvPr/>
        </p:nvSpPr>
        <p:spPr>
          <a:xfrm>
            <a:off x="6052369" y="3058863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100"/>
          <p:cNvSpPr/>
          <p:nvPr/>
        </p:nvSpPr>
        <p:spPr>
          <a:xfrm>
            <a:off x="6347464" y="3058863"/>
            <a:ext cx="216228" cy="18960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6" name="TextBox 115"/>
          <p:cNvSpPr txBox="1"/>
          <p:nvPr/>
        </p:nvSpPr>
        <p:spPr>
          <a:xfrm>
            <a:off x="107504" y="3356992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Audio</a:t>
            </a:r>
          </a:p>
          <a:p>
            <a:pPr algn="ctr"/>
            <a:r>
              <a:rPr lang="en-AU" sz="1000" dirty="0"/>
              <a:t>From desk</a:t>
            </a:r>
          </a:p>
        </p:txBody>
      </p:sp>
      <p:cxnSp>
        <p:nvCxnSpPr>
          <p:cNvPr id="131" name="Straight Connector 130"/>
          <p:cNvCxnSpPr>
            <a:cxnSpLocks/>
            <a:stCxn id="84" idx="3"/>
          </p:cNvCxnSpPr>
          <p:nvPr/>
        </p:nvCxnSpPr>
        <p:spPr>
          <a:xfrm>
            <a:off x="2627784" y="5697252"/>
            <a:ext cx="216024" cy="36004"/>
          </a:xfrm>
          <a:prstGeom prst="line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771800" y="5661248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Audio mon amp</a:t>
            </a:r>
          </a:p>
        </p:txBody>
      </p:sp>
      <p:sp>
        <p:nvSpPr>
          <p:cNvPr id="59" name="Trapezoid 58"/>
          <p:cNvSpPr/>
          <p:nvPr/>
        </p:nvSpPr>
        <p:spPr>
          <a:xfrm rot="16200000">
            <a:off x="3983313" y="5601863"/>
            <a:ext cx="277118" cy="25187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5" name="Trapezoid 144"/>
          <p:cNvSpPr/>
          <p:nvPr/>
        </p:nvSpPr>
        <p:spPr>
          <a:xfrm rot="16200000">
            <a:off x="3983313" y="5961903"/>
            <a:ext cx="277118" cy="25187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5436096" y="4437112"/>
            <a:ext cx="2503" cy="149507"/>
          </a:xfrm>
          <a:prstGeom prst="line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90767" y="6669360"/>
            <a:ext cx="280833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1036167" y="6528274"/>
            <a:ext cx="1015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Audio</a:t>
            </a:r>
          </a:p>
        </p:txBody>
      </p:sp>
      <p:cxnSp>
        <p:nvCxnSpPr>
          <p:cNvPr id="129" name="Straight Connector 128"/>
          <p:cNvCxnSpPr>
            <a:cxnSpLocks/>
          </p:cNvCxnSpPr>
          <p:nvPr/>
        </p:nvCxnSpPr>
        <p:spPr>
          <a:xfrm>
            <a:off x="8190473" y="2258114"/>
            <a:ext cx="21000" cy="1541033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xmlns="" id="{93621A69-1AA3-4A29-8412-F7D4332E82CF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899592" y="5589240"/>
            <a:ext cx="864096" cy="108012"/>
          </a:xfrm>
          <a:prstGeom prst="line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xmlns="" id="{E3CD38DE-DD04-465D-927D-09D6461E6909}"/>
              </a:ext>
            </a:extLst>
          </p:cNvPr>
          <p:cNvSpPr/>
          <p:nvPr/>
        </p:nvSpPr>
        <p:spPr>
          <a:xfrm>
            <a:off x="179512" y="5085184"/>
            <a:ext cx="720080" cy="481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xmlns="" id="{E2EBF008-468C-4F69-A2D4-73EE09B7425F}"/>
              </a:ext>
            </a:extLst>
          </p:cNvPr>
          <p:cNvSpPr txBox="1"/>
          <p:nvPr/>
        </p:nvSpPr>
        <p:spPr>
          <a:xfrm>
            <a:off x="107504" y="5085184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Blackmagic recorder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xmlns="" id="{470AA8CB-444A-4204-991A-87FE152DA6C7}"/>
              </a:ext>
            </a:extLst>
          </p:cNvPr>
          <p:cNvCxnSpPr/>
          <p:nvPr/>
        </p:nvCxnSpPr>
        <p:spPr>
          <a:xfrm>
            <a:off x="1979712" y="2996952"/>
            <a:ext cx="0" cy="28803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Picture 123" descr="IMGP5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556792"/>
            <a:ext cx="968107" cy="648072"/>
          </a:xfrm>
          <a:prstGeom prst="rect">
            <a:avLst/>
          </a:prstGeom>
        </p:spPr>
      </p:pic>
      <p:sp>
        <p:nvSpPr>
          <p:cNvPr id="125" name="TextBox 124"/>
          <p:cNvSpPr txBox="1"/>
          <p:nvPr/>
        </p:nvSpPr>
        <p:spPr>
          <a:xfrm>
            <a:off x="2987824" y="90872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Camera </a:t>
            </a:r>
            <a:r>
              <a:rPr lang="en-AU" sz="1200" dirty="0" smtClean="0"/>
              <a:t>8</a:t>
            </a:r>
            <a:endParaRPr lang="en-AU" sz="1200" dirty="0"/>
          </a:p>
          <a:p>
            <a:pPr algn="ctr"/>
            <a:r>
              <a:rPr lang="en-AU" sz="1200" dirty="0"/>
              <a:t>Panasonic</a:t>
            </a:r>
          </a:p>
          <a:p>
            <a:pPr algn="ctr"/>
            <a:r>
              <a:rPr lang="en-AU" sz="1200" dirty="0"/>
              <a:t>AG_AC130a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899592" y="3284984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4" name="TextBox 173"/>
          <p:cNvSpPr txBox="1"/>
          <p:nvPr/>
        </p:nvSpPr>
        <p:spPr>
          <a:xfrm>
            <a:off x="827584" y="328498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Vision </a:t>
            </a:r>
            <a:r>
              <a:rPr lang="en-AU" sz="1200" dirty="0" smtClean="0"/>
              <a:t>Switch</a:t>
            </a:r>
          </a:p>
          <a:p>
            <a:pPr algn="ctr"/>
            <a:r>
              <a:rPr lang="en-AU" sz="1200" dirty="0" smtClean="0"/>
              <a:t>ATEM</a:t>
            </a:r>
            <a:endParaRPr lang="en-AU" sz="1200" dirty="0"/>
          </a:p>
        </p:txBody>
      </p:sp>
      <p:pic>
        <p:nvPicPr>
          <p:cNvPr id="179" name="Picture 178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1556792"/>
            <a:ext cx="752973" cy="504056"/>
          </a:xfrm>
          <a:prstGeom prst="rect">
            <a:avLst/>
          </a:prstGeom>
        </p:spPr>
      </p:pic>
      <p:sp>
        <p:nvSpPr>
          <p:cNvPr id="181" name="TextBox 180"/>
          <p:cNvSpPr txBox="1"/>
          <p:nvPr/>
        </p:nvSpPr>
        <p:spPr>
          <a:xfrm>
            <a:off x="6732240" y="1124744"/>
            <a:ext cx="781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Intercom </a:t>
            </a:r>
          </a:p>
          <a:p>
            <a:pPr algn="ctr"/>
            <a:r>
              <a:rPr lang="en-AU" sz="1200" dirty="0" smtClean="0"/>
              <a:t>cam4</a:t>
            </a:r>
            <a:endParaRPr lang="en-AU" sz="1200" dirty="0"/>
          </a:p>
        </p:txBody>
      </p:sp>
      <p:pic>
        <p:nvPicPr>
          <p:cNvPr id="182" name="Picture 181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3861048"/>
            <a:ext cx="792089" cy="530241"/>
          </a:xfrm>
          <a:prstGeom prst="rect">
            <a:avLst/>
          </a:prstGeom>
        </p:spPr>
      </p:pic>
      <p:pic>
        <p:nvPicPr>
          <p:cNvPr id="183" name="Picture 182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3861048"/>
            <a:ext cx="792089" cy="530241"/>
          </a:xfrm>
          <a:prstGeom prst="rect">
            <a:avLst/>
          </a:prstGeom>
        </p:spPr>
      </p:pic>
      <p:pic>
        <p:nvPicPr>
          <p:cNvPr id="184" name="Picture 183" descr="IMGP57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3861048"/>
            <a:ext cx="792089" cy="530241"/>
          </a:xfrm>
          <a:prstGeom prst="rect">
            <a:avLst/>
          </a:prstGeom>
        </p:spPr>
      </p:pic>
      <p:cxnSp>
        <p:nvCxnSpPr>
          <p:cNvPr id="194" name="Straight Connector 193"/>
          <p:cNvCxnSpPr/>
          <p:nvPr/>
        </p:nvCxnSpPr>
        <p:spPr>
          <a:xfrm>
            <a:off x="1763688" y="2564904"/>
            <a:ext cx="0" cy="72008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2411760" y="2204864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1547664" y="2420888"/>
            <a:ext cx="8640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H="1">
            <a:off x="683568" y="6021288"/>
            <a:ext cx="288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1043608" y="5877272"/>
            <a:ext cx="1015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/>
              <a:t>SDI Video</a:t>
            </a:r>
            <a:endParaRPr lang="en-AU" sz="1100" dirty="0"/>
          </a:p>
        </p:txBody>
      </p:sp>
      <p:cxnSp>
        <p:nvCxnSpPr>
          <p:cNvPr id="206" name="Straight Connector 205"/>
          <p:cNvCxnSpPr/>
          <p:nvPr/>
        </p:nvCxnSpPr>
        <p:spPr>
          <a:xfrm flipH="1">
            <a:off x="1979712" y="2996952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cxnSpLocks/>
            <a:stCxn id="179" idx="2"/>
          </p:cNvCxnSpPr>
          <p:nvPr/>
        </p:nvCxnSpPr>
        <p:spPr>
          <a:xfrm flipH="1">
            <a:off x="5940152" y="2060848"/>
            <a:ext cx="1168575" cy="994089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endCxn id="168" idx="0"/>
          </p:cNvCxnSpPr>
          <p:nvPr/>
        </p:nvCxnSpPr>
        <p:spPr>
          <a:xfrm>
            <a:off x="539552" y="4869160"/>
            <a:ext cx="0" cy="216024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2627784" y="2996952"/>
            <a:ext cx="0" cy="288032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2267744" y="4437112"/>
            <a:ext cx="100811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7" name="TextBox 196"/>
          <p:cNvSpPr txBox="1"/>
          <p:nvPr/>
        </p:nvSpPr>
        <p:spPr>
          <a:xfrm>
            <a:off x="2267744" y="436510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HTMI Splitter</a:t>
            </a:r>
            <a:endParaRPr lang="en-AU" sz="1200" dirty="0"/>
          </a:p>
        </p:txBody>
      </p:sp>
      <p:cxnSp>
        <p:nvCxnSpPr>
          <p:cNvPr id="202" name="Straight Connector 201"/>
          <p:cNvCxnSpPr/>
          <p:nvPr/>
        </p:nvCxnSpPr>
        <p:spPr>
          <a:xfrm>
            <a:off x="1259632" y="4005064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H="1">
            <a:off x="539552" y="486916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1547664" y="4005064"/>
            <a:ext cx="0" cy="36004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1475656" y="4365104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4" name="TextBox 213"/>
          <p:cNvSpPr txBox="1"/>
          <p:nvPr/>
        </p:nvSpPr>
        <p:spPr>
          <a:xfrm>
            <a:off x="1403648" y="4365104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/>
              <a:t>SDI-HTMI</a:t>
            </a:r>
            <a:endParaRPr lang="en-AU" sz="1100" dirty="0"/>
          </a:p>
        </p:txBody>
      </p:sp>
      <p:cxnSp>
        <p:nvCxnSpPr>
          <p:cNvPr id="216" name="Straight Connector 215"/>
          <p:cNvCxnSpPr>
            <a:stCxn id="197" idx="1"/>
          </p:cNvCxnSpPr>
          <p:nvPr/>
        </p:nvCxnSpPr>
        <p:spPr>
          <a:xfrm flipH="1">
            <a:off x="2051720" y="4503604"/>
            <a:ext cx="216024" cy="5516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endCxn id="87" idx="0"/>
          </p:cNvCxnSpPr>
          <p:nvPr/>
        </p:nvCxnSpPr>
        <p:spPr>
          <a:xfrm flipH="1">
            <a:off x="1547664" y="4653136"/>
            <a:ext cx="720080" cy="28803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endCxn id="92" idx="0"/>
          </p:cNvCxnSpPr>
          <p:nvPr/>
        </p:nvCxnSpPr>
        <p:spPr>
          <a:xfrm>
            <a:off x="2555776" y="4653136"/>
            <a:ext cx="36004" cy="28803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3347864" y="494116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Foyer Screen</a:t>
            </a:r>
            <a:endParaRPr lang="en-AU" sz="1200" dirty="0"/>
          </a:p>
        </p:txBody>
      </p:sp>
      <p:cxnSp>
        <p:nvCxnSpPr>
          <p:cNvPr id="229" name="Straight Connector 228"/>
          <p:cNvCxnSpPr>
            <a:endCxn id="228" idx="0"/>
          </p:cNvCxnSpPr>
          <p:nvPr/>
        </p:nvCxnSpPr>
        <p:spPr>
          <a:xfrm>
            <a:off x="3275856" y="4653136"/>
            <a:ext cx="432048" cy="28803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cxnSpLocks/>
            <a:endCxn id="59" idx="0"/>
          </p:cNvCxnSpPr>
          <p:nvPr/>
        </p:nvCxnSpPr>
        <p:spPr>
          <a:xfrm flipV="1">
            <a:off x="3635896" y="5727799"/>
            <a:ext cx="360041" cy="77465"/>
          </a:xfrm>
          <a:prstGeom prst="line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cxnSpLocks/>
            <a:endCxn id="145" idx="0"/>
          </p:cNvCxnSpPr>
          <p:nvPr/>
        </p:nvCxnSpPr>
        <p:spPr>
          <a:xfrm>
            <a:off x="3635896" y="6026746"/>
            <a:ext cx="360041" cy="61093"/>
          </a:xfrm>
          <a:prstGeom prst="line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4211960" y="4941168"/>
            <a:ext cx="7920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5" name="TextBox 134"/>
          <p:cNvSpPr txBox="1"/>
          <p:nvPr/>
        </p:nvSpPr>
        <p:spPr>
          <a:xfrm>
            <a:off x="4211960" y="486916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Store room screen</a:t>
            </a:r>
            <a:endParaRPr lang="en-AU" sz="1200" dirty="0"/>
          </a:p>
        </p:txBody>
      </p:sp>
      <p:cxnSp>
        <p:nvCxnSpPr>
          <p:cNvPr id="146" name="Straight Connector 145"/>
          <p:cNvCxnSpPr>
            <a:stCxn id="192" idx="3"/>
          </p:cNvCxnSpPr>
          <p:nvPr/>
        </p:nvCxnSpPr>
        <p:spPr>
          <a:xfrm>
            <a:off x="3275856" y="4545124"/>
            <a:ext cx="1296144" cy="396044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35</cp:revision>
  <dcterms:created xsi:type="dcterms:W3CDTF">2014-08-14T08:14:29Z</dcterms:created>
  <dcterms:modified xsi:type="dcterms:W3CDTF">2018-06-21T08:32:17Z</dcterms:modified>
</cp:coreProperties>
</file>