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55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A0092-C93E-4EB8-BC57-07BA996EEB76}" type="datetimeFigureOut">
              <a:rPr lang="en-AU" smtClean="0"/>
              <a:pPr/>
              <a:t>21/06/2018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2C153-A3A0-4D0E-A13F-F356FEEAB047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1559" y="360303"/>
            <a:ext cx="3181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Morialta UCA</a:t>
            </a:r>
          </a:p>
          <a:p>
            <a:pPr algn="ctr"/>
            <a:r>
              <a:rPr lang="en-AU" dirty="0"/>
              <a:t>A/V computer connections </a:t>
            </a:r>
          </a:p>
          <a:p>
            <a:pPr algn="ctr"/>
            <a:r>
              <a:rPr lang="en-AU" smtClean="0"/>
              <a:t>V2 - </a:t>
            </a:r>
            <a:r>
              <a:rPr lang="en-AU" smtClean="0"/>
              <a:t>4-March-2016</a:t>
            </a:r>
            <a:endParaRPr lang="en-AU" dirty="0"/>
          </a:p>
        </p:txBody>
      </p:sp>
      <p:sp>
        <p:nvSpPr>
          <p:cNvPr id="6" name="Flowchart: Magnetic Disk 5"/>
          <p:cNvSpPr/>
          <p:nvPr/>
        </p:nvSpPr>
        <p:spPr>
          <a:xfrm>
            <a:off x="6228184" y="3861048"/>
            <a:ext cx="288032" cy="57606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Bevel 7"/>
          <p:cNvSpPr/>
          <p:nvPr/>
        </p:nvSpPr>
        <p:spPr>
          <a:xfrm>
            <a:off x="611560" y="1268760"/>
            <a:ext cx="504056" cy="3600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Bevel 9"/>
          <p:cNvSpPr/>
          <p:nvPr/>
        </p:nvSpPr>
        <p:spPr>
          <a:xfrm>
            <a:off x="4047694" y="2979699"/>
            <a:ext cx="504056" cy="3600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1" name="Bevel 10"/>
          <p:cNvSpPr/>
          <p:nvPr/>
        </p:nvSpPr>
        <p:spPr>
          <a:xfrm>
            <a:off x="3287479" y="3005579"/>
            <a:ext cx="504056" cy="3600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" name="Bevel 11"/>
          <p:cNvSpPr/>
          <p:nvPr/>
        </p:nvSpPr>
        <p:spPr>
          <a:xfrm>
            <a:off x="4932040" y="2996952"/>
            <a:ext cx="504056" cy="3600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" name="Bevel 12"/>
          <p:cNvSpPr/>
          <p:nvPr/>
        </p:nvSpPr>
        <p:spPr>
          <a:xfrm>
            <a:off x="6372200" y="2996952"/>
            <a:ext cx="504056" cy="3600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" name="Bevel 13"/>
          <p:cNvSpPr/>
          <p:nvPr/>
        </p:nvSpPr>
        <p:spPr>
          <a:xfrm>
            <a:off x="5724128" y="2996952"/>
            <a:ext cx="504056" cy="36004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5038554" y="3869675"/>
            <a:ext cx="288032" cy="57606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3779912" y="3861048"/>
            <a:ext cx="288032" cy="57606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7" name="Flowchart: Collate 16"/>
          <p:cNvSpPr/>
          <p:nvPr/>
        </p:nvSpPr>
        <p:spPr>
          <a:xfrm>
            <a:off x="2195736" y="5589240"/>
            <a:ext cx="288032" cy="626368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16216" y="3573016"/>
            <a:ext cx="935862" cy="188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2" name="Rectangle 21"/>
          <p:cNvSpPr/>
          <p:nvPr/>
        </p:nvSpPr>
        <p:spPr>
          <a:xfrm>
            <a:off x="6579233" y="5794995"/>
            <a:ext cx="720080" cy="293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24" name="Straight Connector 23"/>
          <p:cNvCxnSpPr>
            <a:stCxn id="6" idx="4"/>
          </p:cNvCxnSpPr>
          <p:nvPr/>
        </p:nvCxnSpPr>
        <p:spPr>
          <a:xfrm>
            <a:off x="6516216" y="4149080"/>
            <a:ext cx="229641" cy="226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51298" y="3804248"/>
            <a:ext cx="23947" cy="1972127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6984148" y="807938"/>
            <a:ext cx="13624" cy="1852887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164288" y="1484784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38" idx="1"/>
          </p:cNvCxnSpPr>
          <p:nvPr/>
        </p:nvCxnSpPr>
        <p:spPr>
          <a:xfrm flipV="1">
            <a:off x="7175245" y="1200329"/>
            <a:ext cx="565107" cy="266454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3" idx="2"/>
          </p:cNvCxnSpPr>
          <p:nvPr/>
        </p:nvCxnSpPr>
        <p:spPr>
          <a:xfrm flipH="1" flipV="1">
            <a:off x="6624228" y="3356992"/>
            <a:ext cx="36004" cy="216024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740352" y="923330"/>
            <a:ext cx="1098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West</a:t>
            </a:r>
          </a:p>
          <a:p>
            <a:r>
              <a:rPr lang="en-AU" sz="1000" dirty="0"/>
              <a:t>Transept</a:t>
            </a:r>
          </a:p>
          <a:p>
            <a:r>
              <a:rPr lang="en-AU" sz="1000" dirty="0"/>
              <a:t>VGA cable 15 pin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76031" y="5842982"/>
            <a:ext cx="1304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4 way splitter  rear of Ops desk west end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2389517" y="6070709"/>
            <a:ext cx="4189716" cy="21799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867833" y="5050314"/>
            <a:ext cx="9752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Projector</a:t>
            </a:r>
            <a:br>
              <a:rPr lang="en-AU" sz="1000" dirty="0"/>
            </a:br>
            <a:r>
              <a:rPr lang="en-AU" sz="1000" dirty="0"/>
              <a:t>northern wall of Church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827584" y="6453337"/>
            <a:ext cx="6108054" cy="25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844837" y="1654680"/>
            <a:ext cx="36004" cy="4824536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925767" y="6115808"/>
            <a:ext cx="13422" cy="36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48641" y="773578"/>
            <a:ext cx="1302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VGA cable 15 pin</a:t>
            </a:r>
          </a:p>
          <a:p>
            <a:r>
              <a:rPr lang="en-AU" sz="1000" dirty="0"/>
              <a:t> South wall of church</a:t>
            </a:r>
          </a:p>
        </p:txBody>
      </p:sp>
      <p:cxnSp>
        <p:nvCxnSpPr>
          <p:cNvPr id="69" name="Straight Connector 68"/>
          <p:cNvCxnSpPr>
            <a:endCxn id="6" idx="2"/>
          </p:cNvCxnSpPr>
          <p:nvPr/>
        </p:nvCxnSpPr>
        <p:spPr>
          <a:xfrm>
            <a:off x="5960853" y="4140679"/>
            <a:ext cx="267331" cy="8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5" idx="1"/>
            <a:endCxn id="12" idx="2"/>
          </p:cNvCxnSpPr>
          <p:nvPr/>
        </p:nvCxnSpPr>
        <p:spPr>
          <a:xfrm flipV="1">
            <a:off x="5182570" y="3356992"/>
            <a:ext cx="1498" cy="512683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16" idx="4"/>
          </p:cNvCxnSpPr>
          <p:nvPr/>
        </p:nvCxnSpPr>
        <p:spPr>
          <a:xfrm>
            <a:off x="4067944" y="4149080"/>
            <a:ext cx="202131" cy="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10" idx="2"/>
          </p:cNvCxnSpPr>
          <p:nvPr/>
        </p:nvCxnSpPr>
        <p:spPr>
          <a:xfrm flipV="1">
            <a:off x="4295954" y="3339739"/>
            <a:ext cx="3768" cy="80094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>
            <a:stCxn id="16" idx="2"/>
          </p:cNvCxnSpPr>
          <p:nvPr/>
        </p:nvCxnSpPr>
        <p:spPr>
          <a:xfrm rot="10800000">
            <a:off x="3528204" y="4011284"/>
            <a:ext cx="251708" cy="137797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11" idx="3"/>
          </p:cNvCxnSpPr>
          <p:nvPr/>
        </p:nvCxnSpPr>
        <p:spPr>
          <a:xfrm flipV="1">
            <a:off x="3528204" y="3320614"/>
            <a:ext cx="11303" cy="699297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2777705" y="2337757"/>
            <a:ext cx="5581291" cy="275182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9" name="TextBox 88"/>
          <p:cNvSpPr txBox="1"/>
          <p:nvPr/>
        </p:nvSpPr>
        <p:spPr>
          <a:xfrm>
            <a:off x="3514104" y="2367507"/>
            <a:ext cx="200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Ops Desk Church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184475" y="5357003"/>
            <a:ext cx="3602966" cy="124795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1" name="TextBox 90"/>
          <p:cNvSpPr txBox="1"/>
          <p:nvPr/>
        </p:nvSpPr>
        <p:spPr>
          <a:xfrm>
            <a:off x="7276031" y="5338383"/>
            <a:ext cx="1530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/>
              <a:t>Ops desk Control room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826550" y="451332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Computer</a:t>
            </a:r>
          </a:p>
          <a:p>
            <a:r>
              <a:rPr lang="en-AU" sz="1000" dirty="0"/>
              <a:t>Words etc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03833" y="4424189"/>
            <a:ext cx="10854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Computer</a:t>
            </a:r>
          </a:p>
          <a:p>
            <a:r>
              <a:rPr lang="en-AU" sz="1000" dirty="0"/>
              <a:t>Audio rec</a:t>
            </a:r>
          </a:p>
          <a:p>
            <a:r>
              <a:rPr lang="en-AU" sz="1000" dirty="0"/>
              <a:t>Lighting control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942233" y="449032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Computer </a:t>
            </a:r>
          </a:p>
          <a:p>
            <a:r>
              <a:rPr lang="en-AU" sz="1000" dirty="0"/>
              <a:t>Projection</a:t>
            </a:r>
          </a:p>
        </p:txBody>
      </p:sp>
      <p:sp>
        <p:nvSpPr>
          <p:cNvPr id="96" name="Rectangle 95"/>
          <p:cNvSpPr/>
          <p:nvPr/>
        </p:nvSpPr>
        <p:spPr>
          <a:xfrm rot="5400000">
            <a:off x="6580372" y="4151100"/>
            <a:ext cx="574031" cy="2160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102" name="Straight Connector 101"/>
          <p:cNvCxnSpPr>
            <a:stCxn id="96" idx="1"/>
          </p:cNvCxnSpPr>
          <p:nvPr/>
        </p:nvCxnSpPr>
        <p:spPr>
          <a:xfrm flipH="1" flipV="1">
            <a:off x="6861185" y="3780498"/>
            <a:ext cx="6203" cy="191599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4" idx="2"/>
          </p:cNvCxnSpPr>
          <p:nvPr/>
        </p:nvCxnSpPr>
        <p:spPr>
          <a:xfrm flipH="1" flipV="1">
            <a:off x="5976156" y="3356992"/>
            <a:ext cx="10576" cy="783687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96" idx="3"/>
          </p:cNvCxnSpPr>
          <p:nvPr/>
        </p:nvCxnSpPr>
        <p:spPr>
          <a:xfrm flipV="1">
            <a:off x="6858000" y="4546128"/>
            <a:ext cx="9388" cy="155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7216575" y="397209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VGA Sw – under desk remote sw on top of desk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672603" y="4608219"/>
            <a:ext cx="530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Extern Comp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417814" y="3464779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4 way splitter under desk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80675" y="154856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East</a:t>
            </a:r>
          </a:p>
          <a:p>
            <a:r>
              <a:rPr lang="en-AU" sz="1000" dirty="0"/>
              <a:t>Transept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816314" y="1707340"/>
            <a:ext cx="7881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Projector</a:t>
            </a:r>
          </a:p>
          <a:p>
            <a:r>
              <a:rPr lang="en-AU" sz="1000" dirty="0"/>
              <a:t>In front of ops desk</a:t>
            </a:r>
          </a:p>
        </p:txBody>
      </p:sp>
      <p:sp>
        <p:nvSpPr>
          <p:cNvPr id="62" name="Flowchart: Collate 61"/>
          <p:cNvSpPr/>
          <p:nvPr/>
        </p:nvSpPr>
        <p:spPr>
          <a:xfrm>
            <a:off x="7524329" y="1650727"/>
            <a:ext cx="288032" cy="626368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80651" y="2492896"/>
            <a:ext cx="1071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VGA cable 15 pin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 flipV="1">
            <a:off x="7339569" y="1984339"/>
            <a:ext cx="24643" cy="1586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62" idx="1"/>
          </p:cNvCxnSpPr>
          <p:nvPr/>
        </p:nvCxnSpPr>
        <p:spPr>
          <a:xfrm flipV="1">
            <a:off x="7344991" y="1963911"/>
            <a:ext cx="323354" cy="22951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L-Shape 1"/>
          <p:cNvSpPr/>
          <p:nvPr/>
        </p:nvSpPr>
        <p:spPr>
          <a:xfrm>
            <a:off x="5283535" y="5618111"/>
            <a:ext cx="328372" cy="316528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6" name="Straight Connector 55"/>
          <p:cNvCxnSpPr/>
          <p:nvPr/>
        </p:nvCxnSpPr>
        <p:spPr>
          <a:xfrm flipH="1" flipV="1">
            <a:off x="5611907" y="5925294"/>
            <a:ext cx="943918" cy="27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16593" y="5502558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/>
              <a:t>Vision mixer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82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13</cp:revision>
  <dcterms:created xsi:type="dcterms:W3CDTF">2012-08-07T08:08:43Z</dcterms:created>
  <dcterms:modified xsi:type="dcterms:W3CDTF">2018-06-21T08:34:41Z</dcterms:modified>
</cp:coreProperties>
</file>