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2838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5529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8526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446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892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6171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9564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200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078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931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6552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D98A9-6EC0-4C13-B5F9-81AFACD7C0FA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87B91-EE49-4D89-AF33-C445BF928FC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1852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7846" y="1524000"/>
            <a:ext cx="971843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AA 85 (Alleluia Aotearoa) – </a:t>
            </a:r>
          </a:p>
          <a:p>
            <a:pPr algn="ctr"/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river</a:t>
            </a:r>
          </a:p>
          <a:p>
            <a:pPr algn="ctr"/>
            <a:endParaRPr lang="en-AU" sz="4000" b="1" u="sng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i="1" dirty="0">
                <a:solidFill>
                  <a:srgbClr val="FFFFCC"/>
                </a:solidFill>
              </a:rPr>
              <a:t>Words and music </a:t>
            </a:r>
            <a:r>
              <a:rPr lang="en-AU" b="1" dirty="0">
                <a:solidFill>
                  <a:srgbClr val="FFFFCC"/>
                </a:solidFill>
              </a:rPr>
              <a:t>© </a:t>
            </a:r>
            <a:r>
              <a:rPr lang="en-AU" i="1" dirty="0">
                <a:solidFill>
                  <a:srgbClr val="FFFFCC"/>
                </a:solidFill>
              </a:rPr>
              <a:t>Colin Gibson. Alleluia </a:t>
            </a:r>
            <a:r>
              <a:rPr lang="en-AU" i="1" dirty="0" err="1">
                <a:solidFill>
                  <a:srgbClr val="FFFFCC"/>
                </a:solidFill>
              </a:rPr>
              <a:t>Aoteoroa</a:t>
            </a:r>
            <a:endParaRPr lang="en-AU" i="1" dirty="0">
              <a:solidFill>
                <a:srgbClr val="FFFFCC"/>
              </a:solidFill>
            </a:endParaRPr>
          </a:p>
          <a:p>
            <a:pPr algn="ctr"/>
            <a:endParaRPr lang="en-AU" i="1" dirty="0">
              <a:solidFill>
                <a:srgbClr val="FFFFCC"/>
              </a:solidFill>
            </a:endParaRPr>
          </a:p>
          <a:p>
            <a:pPr algn="ctr"/>
            <a:r>
              <a:rPr lang="en-AU" altLang="en-US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Reproduced with permission under license # 604530 </a:t>
            </a:r>
            <a:br>
              <a:rPr lang="en-AU" altLang="en-US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Licensing - Copyright Cleared Music for Churches.</a:t>
            </a:r>
            <a:endParaRPr lang="en-AU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dirty="0">
                <a:solidFill>
                  <a:srgbClr val="FFFFCC"/>
                </a:solidFill>
              </a:rPr>
              <a:t>	</a:t>
            </a:r>
          </a:p>
          <a:p>
            <a:pPr algn="ctr"/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170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7877" y="574431"/>
            <a:ext cx="108555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river,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sea,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river,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begin with me.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834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621323"/>
            <a:ext cx="107969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Justice for all who go hungry, 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crying to God to be fed,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left in a world of abundance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to beg for a morsel of bread. 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78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551" y="506627"/>
            <a:ext cx="108739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river,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sea,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roll down like a river,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let justice begin with me.</a:t>
            </a:r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endParaRPr lang="en-AU" sz="40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363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2681" y="580768"/>
            <a:ext cx="103796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Justice for all who are homeless,</a:t>
            </a:r>
          </a:p>
          <a:p>
            <a:r>
              <a:rPr lang="en-AU" dirty="0"/>
              <a:t>victims of warfare or need, </a:t>
            </a:r>
          </a:p>
          <a:p>
            <a:r>
              <a:rPr lang="en-AU" dirty="0"/>
              <a:t>trapped on the borders of nowhere,</a:t>
            </a:r>
          </a:p>
          <a:p>
            <a:r>
              <a:rPr lang="en-AU" dirty="0"/>
              <a:t>lost in the canyons of greed,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29618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3059" y="407773"/>
            <a:ext cx="113064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Let justice roll down like a river,</a:t>
            </a:r>
          </a:p>
          <a:p>
            <a:r>
              <a:rPr lang="en-AU" dirty="0"/>
              <a:t>let justice roll down like a sea,</a:t>
            </a:r>
          </a:p>
          <a:p>
            <a:r>
              <a:rPr lang="en-AU" dirty="0"/>
              <a:t>let justice roll down like a river,</a:t>
            </a:r>
          </a:p>
          <a:p>
            <a:r>
              <a:rPr lang="en-AU" dirty="0"/>
              <a:t>let justice begin with me.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04868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6627" y="469557"/>
            <a:ext cx="110592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Justice for all who are powerless,</a:t>
            </a:r>
          </a:p>
          <a:p>
            <a:r>
              <a:rPr lang="en-AU" dirty="0"/>
              <a:t>yearning for freedom in vain,</a:t>
            </a:r>
          </a:p>
          <a:p>
            <a:r>
              <a:rPr lang="en-AU" dirty="0"/>
              <a:t>plundered and robbed of their birth right,</a:t>
            </a:r>
          </a:p>
          <a:p>
            <a:r>
              <a:rPr lang="en-AU" dirty="0"/>
              <a:t>silently bearing their pain.</a:t>
            </a:r>
          </a:p>
        </p:txBody>
      </p:sp>
    </p:spTree>
    <p:extLst>
      <p:ext uri="{BB962C8B-B14F-4D97-AF65-F5344CB8AC3E}">
        <p14:creationId xmlns:p14="http://schemas.microsoft.com/office/powerpoint/2010/main" val="3639700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3189" y="902043"/>
            <a:ext cx="107874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Let justice roll down like a river,</a:t>
            </a:r>
          </a:p>
          <a:p>
            <a:r>
              <a:rPr lang="en-AU" dirty="0"/>
              <a:t>let justice roll down like a sea,</a:t>
            </a:r>
          </a:p>
          <a:p>
            <a:r>
              <a:rPr lang="en-AU" dirty="0"/>
              <a:t>let justice roll down like a river,</a:t>
            </a:r>
          </a:p>
          <a:p>
            <a:r>
              <a:rPr lang="en-AU" dirty="0"/>
              <a:t>let justice begin with me.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87132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5862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231</Words>
  <Application>Microsoft Office PowerPoint</Application>
  <PresentationFormat>Widescreen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 Narrow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</cp:revision>
  <dcterms:created xsi:type="dcterms:W3CDTF">2017-02-02T05:25:48Z</dcterms:created>
  <dcterms:modified xsi:type="dcterms:W3CDTF">2017-02-02T05:27:46Z</dcterms:modified>
</cp:coreProperties>
</file>