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9" r:id="rId3"/>
    <p:sldId id="280" r:id="rId4"/>
    <p:sldId id="281" r:id="rId5"/>
    <p:sldId id="276" r:id="rId6"/>
    <p:sldId id="282" r:id="rId7"/>
    <p:sldId id="283" r:id="rId8"/>
    <p:sldId id="284" r:id="rId9"/>
    <p:sldId id="275" r:id="rId10"/>
    <p:sldId id="285" r:id="rId11"/>
    <p:sldId id="286" r:id="rId12"/>
    <p:sldId id="287" r:id="rId13"/>
    <p:sldId id="274" r:id="rId14"/>
    <p:sldId id="288" r:id="rId15"/>
    <p:sldId id="289" r:id="rId16"/>
    <p:sldId id="29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1" autoAdjust="0"/>
    <p:restoredTop sz="94660"/>
  </p:normalViewPr>
  <p:slideViewPr>
    <p:cSldViewPr snapToGrid="0">
      <p:cViewPr varScale="1">
        <p:scale>
          <a:sx n="80" d="100"/>
          <a:sy n="80" d="100"/>
        </p:scale>
        <p:origin x="2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8DDCB0A-6AF4-47F6-A871-E2A4A79C73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8CD25A0-4FF0-403E-9263-F193E1B7A7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EE0D27D-B78A-43F6-A7D9-0B49DDE931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27ACB7A7-1849-4C6E-8EA2-6383A29E29C6}" type="slidenum">
              <a:rPr lang="en-US" altLang="en-US" smtClean="0">
                <a:solidFill>
                  <a:srgbClr val="FFFFCC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53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D477BA4-3F87-41AC-B3E1-D3B677E127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2427255-190E-4227-8B27-A4BCBB9780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02E0448-A0C4-4D23-A538-C9CC72A1B9E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1BFE12C-BD77-4D78-8EB9-1C3EA51077E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E31422F-5C6A-495B-A114-85E9EF8A568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fld id="{C653AECF-2BAF-4B4B-8D98-8BBFCD73DB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39764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Simpson%20Desert%20Sand%20Dune.jpg">
            <a:extLst>
              <a:ext uri="{FF2B5EF4-FFF2-40B4-BE49-F238E27FC236}">
                <a16:creationId xmlns:a16="http://schemas.microsoft.com/office/drawing/2014/main" id="{6B9BC0CE-AE86-4A89-989F-634A8452B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3169" r="2751" b="19223"/>
          <a:stretch>
            <a:fillRect/>
          </a:stretch>
        </p:blipFill>
        <p:spPr bwMode="auto">
          <a:xfrm>
            <a:off x="0" y="-1314"/>
            <a:ext cx="12192000" cy="530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>
            <a:extLst>
              <a:ext uri="{FF2B5EF4-FFF2-40B4-BE49-F238E27FC236}">
                <a16:creationId xmlns:a16="http://schemas.microsoft.com/office/drawing/2014/main" id="{18B48621-A602-4040-BEEE-FBF5B62180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651" y="5889355"/>
            <a:ext cx="11902698" cy="717739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Where wide sky rolls down and touches red sand,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DB8729-6581-44A9-B663-D933D1970FDE}"/>
              </a:ext>
            </a:extLst>
          </p:cNvPr>
          <p:cNvSpPr txBox="1"/>
          <p:nvPr/>
        </p:nvSpPr>
        <p:spPr>
          <a:xfrm>
            <a:off x="144651" y="5240409"/>
            <a:ext cx="1782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err="1">
                <a:latin typeface="Arial Narrow" panose="020B0606020202030204" pitchFamily="34" charset="0"/>
              </a:rPr>
              <a:t>TiS</a:t>
            </a:r>
            <a:r>
              <a:rPr lang="en-AU" sz="4000" b="1" dirty="0">
                <a:latin typeface="Arial Narrow" panose="020B0606020202030204" pitchFamily="34" charset="0"/>
              </a:rPr>
              <a:t> 188</a:t>
            </a:r>
          </a:p>
        </p:txBody>
      </p:sp>
    </p:spTree>
    <p:extLst>
      <p:ext uri="{BB962C8B-B14F-4D97-AF65-F5344CB8AC3E}">
        <p14:creationId xmlns:p14="http://schemas.microsoft.com/office/powerpoint/2010/main" val="1638463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Documents and Settings\John\My Documents\My Pictures\1970_2.jpeg">
            <a:extLst>
              <a:ext uri="{FF2B5EF4-FFF2-40B4-BE49-F238E27FC236}">
                <a16:creationId xmlns:a16="http://schemas.microsoft.com/office/drawing/2014/main" id="{977855E9-A8E3-4AD3-BB8D-E4C600D963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30"/>
          <a:stretch/>
        </p:blipFill>
        <p:spPr bwMode="auto">
          <a:xfrm>
            <a:off x="0" y="0"/>
            <a:ext cx="12192000" cy="5573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>
            <a:extLst>
              <a:ext uri="{FF2B5EF4-FFF2-40B4-BE49-F238E27FC236}">
                <a16:creationId xmlns:a16="http://schemas.microsoft.com/office/drawing/2014/main" id="{7D244FAD-53A7-42C8-87CB-FFA497399A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3878" y="5718629"/>
            <a:ext cx="11484243" cy="979714"/>
          </a:xfrm>
          <a:ln>
            <a:noFill/>
          </a:ln>
        </p:spPr>
        <p:txBody>
          <a:bodyPr/>
          <a:lstStyle/>
          <a:p>
            <a:r>
              <a:rPr lang="en-US" altLang="en-US" sz="40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Arial Narrow" panose="020B0606020202030204" pitchFamily="34" charset="0"/>
              </a:rPr>
              <a:t>where sun turns to gold the grass of the land,</a:t>
            </a:r>
            <a:endParaRPr lang="en-AU" altLang="en-US" sz="4000" b="1" dirty="0">
              <a:ln>
                <a:solidFill>
                  <a:schemeClr val="tx1"/>
                </a:solidFill>
              </a:ln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431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96082-004-117259E5.jpg">
            <a:extLst>
              <a:ext uri="{FF2B5EF4-FFF2-40B4-BE49-F238E27FC236}">
                <a16:creationId xmlns:a16="http://schemas.microsoft.com/office/drawing/2014/main" id="{A5744D9C-6513-4491-8AA2-662DAD3B5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27"/>
            <a:ext cx="12192000" cy="590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>
            <a:extLst>
              <a:ext uri="{FF2B5EF4-FFF2-40B4-BE49-F238E27FC236}">
                <a16:creationId xmlns:a16="http://schemas.microsoft.com/office/drawing/2014/main" id="{E1CE9454-3C48-47EE-BCAE-B2DC0EE567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1371" y="5890986"/>
            <a:ext cx="10929257" cy="874486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</a:rPr>
              <a:t>let spinifex, </a:t>
            </a:r>
            <a:r>
              <a:rPr lang="en-US" altLang="en-US" b="1" dirty="0" err="1">
                <a:solidFill>
                  <a:schemeClr val="tx1"/>
                </a:solidFill>
              </a:rPr>
              <a:t>mulga</a:t>
            </a:r>
            <a:r>
              <a:rPr lang="en-US" altLang="en-US" b="1" dirty="0">
                <a:solidFill>
                  <a:schemeClr val="tx1"/>
                </a:solidFill>
              </a:rPr>
              <a:t> and waterhole tell</a:t>
            </a:r>
            <a:endParaRPr lang="en-AU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92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27" descr="C:\Documents and Settings\John\My Documents\My Pictures\23.jpeg">
            <a:extLst>
              <a:ext uri="{FF2B5EF4-FFF2-40B4-BE49-F238E27FC236}">
                <a16:creationId xmlns:a16="http://schemas.microsoft.com/office/drawing/2014/main" id="{607295E9-1463-4500-94DD-DD8D7E0C5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200"/>
            <a:ext cx="121920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1026">
            <a:extLst>
              <a:ext uri="{FF2B5EF4-FFF2-40B4-BE49-F238E27FC236}">
                <a16:creationId xmlns:a16="http://schemas.microsoft.com/office/drawing/2014/main" id="{5F4E494F-6013-478D-9EE7-910839EEBD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5087" y="4953000"/>
            <a:ext cx="11263084" cy="17526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their joy in the One who made everything well.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901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pictures-of-oregon-coast-south.jpg">
            <a:extLst>
              <a:ext uri="{FF2B5EF4-FFF2-40B4-BE49-F238E27FC236}">
                <a16:creationId xmlns:a16="http://schemas.microsoft.com/office/drawing/2014/main" id="{E6745750-A026-444E-A05D-991340C29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27"/>
          <a:stretch>
            <a:fillRect/>
          </a:stretch>
        </p:blipFill>
        <p:spPr bwMode="auto">
          <a:xfrm>
            <a:off x="0" y="0"/>
            <a:ext cx="12192000" cy="577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>
            <a:extLst>
              <a:ext uri="{FF2B5EF4-FFF2-40B4-BE49-F238E27FC236}">
                <a16:creationId xmlns:a16="http://schemas.microsoft.com/office/drawing/2014/main" id="{18C1E250-1A6A-4F3F-895D-CB2F746BC1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2171" y="5486400"/>
            <a:ext cx="10813143" cy="13716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Where rain-forest calm meets reef, tide and storm,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976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E:\documents\hector\APICTT194646.jpg">
            <a:extLst>
              <a:ext uri="{FF2B5EF4-FFF2-40B4-BE49-F238E27FC236}">
                <a16:creationId xmlns:a16="http://schemas.microsoft.com/office/drawing/2014/main" id="{1D6A4A2A-24E4-4607-A999-4746FEF36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>
            <a:extLst>
              <a:ext uri="{FF2B5EF4-FFF2-40B4-BE49-F238E27FC236}">
                <a16:creationId xmlns:a16="http://schemas.microsoft.com/office/drawing/2014/main" id="{88921CB9-89F0-48B5-B0BE-8E4A14F05C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657" y="4869542"/>
            <a:ext cx="11364685" cy="16764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where green things grow lush and oceans are warm, 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498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Documents and Settings\John\My Documents\My Pictures\GREY_WHALE_03_2.jpg">
            <a:extLst>
              <a:ext uri="{FF2B5EF4-FFF2-40B4-BE49-F238E27FC236}">
                <a16:creationId xmlns:a16="http://schemas.microsoft.com/office/drawing/2014/main" id="{D7E7802D-E6A2-4CC3-92AD-41EC8D11F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A23E8EA4-6D9C-4805-B4C5-3B0A70031E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6629" y="4876800"/>
            <a:ext cx="10072913" cy="13716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let every sea-creature and tropical bird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736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 descr="Golden_Road">
            <a:extLst>
              <a:ext uri="{FF2B5EF4-FFF2-40B4-BE49-F238E27FC236}">
                <a16:creationId xmlns:a16="http://schemas.microsoft.com/office/drawing/2014/main" id="{324AA625-AD7C-43EE-9C46-14A26938B264}"/>
              </a:ext>
            </a:extLst>
          </p:cNvPr>
          <p:cNvSpPr>
            <a:spLocks noGrp="1" noChangeAspect="1" noChangeArrowheads="1"/>
          </p:cNvSpPr>
          <p:nvPr/>
        </p:nvSpPr>
        <p:spPr bwMode="auto">
          <a:xfrm>
            <a:off x="0" y="0"/>
            <a:ext cx="12192000" cy="5936343"/>
          </a:xfrm>
          <a:prstGeom prst="rect">
            <a:avLst/>
          </a:prstGeom>
          <a:blipFill dpi="0" rotWithShape="1">
            <a:blip r:embed="rId2"/>
            <a:srcRect/>
            <a:stretch>
              <a:fillRect b="-155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AU" altLang="en-US">
              <a:solidFill>
                <a:srgbClr val="FFFFCC"/>
              </a:solidFill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01B4CE0A-5EBD-44B5-AC5F-927B1F3AEC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9200" y="5936343"/>
            <a:ext cx="9753600" cy="921657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exult in the light of the life-giving Word.</a:t>
            </a:r>
            <a:endParaRPr lang="en-AU" altLang="en-US" sz="4000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598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6748003-05B2-4219-A24F-4E86E2CC6F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40228" y="5562599"/>
            <a:ext cx="10711543" cy="12954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Where red gum and creek cross hillside and plain, 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pic>
        <p:nvPicPr>
          <p:cNvPr id="11267" name="Picture 3" descr="C:\Data\Morialta\Graphics\FROM JS\river.jpg">
            <a:extLst>
              <a:ext uri="{FF2B5EF4-FFF2-40B4-BE49-F238E27FC236}">
                <a16:creationId xmlns:a16="http://schemas.microsoft.com/office/drawing/2014/main" id="{1744DA71-7251-40D4-8993-FAAA37C0D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5562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609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8564A42E-0E21-4F2C-9C1A-232A6977EC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31543" y="609600"/>
            <a:ext cx="6313714" cy="57150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where cool tree-ferns rise </a:t>
            </a:r>
            <a:b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to welcome the rain,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pic>
        <p:nvPicPr>
          <p:cNvPr id="12291" name="Picture 5" descr="Tree_fern_2.jpg">
            <a:extLst>
              <a:ext uri="{FF2B5EF4-FFF2-40B4-BE49-F238E27FC236}">
                <a16:creationId xmlns:a16="http://schemas.microsoft.com/office/drawing/2014/main" id="{44925DA0-5E37-4EED-AA11-5BC37F82A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04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IMGP9153.JPG">
            <a:extLst>
              <a:ext uri="{FF2B5EF4-FFF2-40B4-BE49-F238E27FC236}">
                <a16:creationId xmlns:a16="http://schemas.microsoft.com/office/drawing/2014/main" id="{B76AE819-7C9C-4F55-B4C4-BC1E1DC18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90"/>
          <a:stretch>
            <a:fillRect/>
          </a:stretch>
        </p:blipFill>
        <p:spPr bwMode="auto">
          <a:xfrm>
            <a:off x="0" y="0"/>
            <a:ext cx="11988800" cy="558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>
            <a:extLst>
              <a:ext uri="{FF2B5EF4-FFF2-40B4-BE49-F238E27FC236}">
                <a16:creationId xmlns:a16="http://schemas.microsoft.com/office/drawing/2014/main" id="{7386706F-2506-471C-AE9F-F8DCB96602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314" y="5486400"/>
            <a:ext cx="11480800" cy="13716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let bushland, farm, mountain-top, all of their days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563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IMGP0728.JPG">
            <a:extLst>
              <a:ext uri="{FF2B5EF4-FFF2-40B4-BE49-F238E27FC236}">
                <a16:creationId xmlns:a16="http://schemas.microsoft.com/office/drawing/2014/main" id="{C7AD7C61-1162-4954-9204-BB6AFDB7BD4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6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7"/>
            <a:ext cx="12192000" cy="674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>
            <a:extLst>
              <a:ext uri="{FF2B5EF4-FFF2-40B4-BE49-F238E27FC236}">
                <a16:creationId xmlns:a16="http://schemas.microsoft.com/office/drawing/2014/main" id="{E1A907F0-B8AB-4EB4-8806-CCFC36600A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3142" y="5141913"/>
            <a:ext cx="10885715" cy="1600200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delight in the Spirit who formed them for praise</a:t>
            </a:r>
            <a:r>
              <a:rPr lang="en-US" altLang="en-US" sz="4000" b="1" dirty="0">
                <a:solidFill>
                  <a:srgbClr val="FFFFFF"/>
                </a:solidFill>
                <a:latin typeface="Arial Narrow" panose="020B0606020202030204" pitchFamily="34" charset="0"/>
              </a:rPr>
              <a:t>.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257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Data\Morialta\Graphics\Morialta\morialta_1.jpg">
            <a:extLst>
              <a:ext uri="{FF2B5EF4-FFF2-40B4-BE49-F238E27FC236}">
                <a16:creationId xmlns:a16="http://schemas.microsoft.com/office/drawing/2014/main" id="{CF95C5B7-7E3D-4877-833E-E90805A36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5"/>
          <a:stretch>
            <a:fillRect/>
          </a:stretch>
        </p:blipFill>
        <p:spPr bwMode="auto">
          <a:xfrm>
            <a:off x="1403375" y="0"/>
            <a:ext cx="9385250" cy="5787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4">
            <a:extLst>
              <a:ext uri="{FF2B5EF4-FFF2-40B4-BE49-F238E27FC236}">
                <a16:creationId xmlns:a16="http://schemas.microsoft.com/office/drawing/2014/main" id="{B0342772-7843-4744-9B1A-6840B5387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743" y="5787571"/>
            <a:ext cx="10892969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Now, people of faith, </a:t>
            </a:r>
            <a:r>
              <a:rPr lang="en-US" altLang="en-US" sz="4000" dirty="0">
                <a:solidFill>
                  <a:srgbClr val="FFFFCC"/>
                </a:solidFill>
                <a:latin typeface="Arial Narrow" panose="020B0606020202030204" pitchFamily="34" charset="0"/>
              </a:rPr>
              <a:t>come gather around</a:t>
            </a:r>
            <a:endParaRPr lang="en-AU" altLang="en-US" sz="4000" b="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329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MGP1280 Camel Ride.JPG">
            <a:extLst>
              <a:ext uri="{FF2B5EF4-FFF2-40B4-BE49-F238E27FC236}">
                <a16:creationId xmlns:a16="http://schemas.microsoft.com/office/drawing/2014/main" id="{C1C102C9-75A2-4F10-B62F-12BD6743F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9" b="3986"/>
          <a:stretch>
            <a:fillRect/>
          </a:stretch>
        </p:blipFill>
        <p:spPr bwMode="auto">
          <a:xfrm>
            <a:off x="0" y="1"/>
            <a:ext cx="12192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>
            <a:extLst>
              <a:ext uri="{FF2B5EF4-FFF2-40B4-BE49-F238E27FC236}">
                <a16:creationId xmlns:a16="http://schemas.microsoft.com/office/drawing/2014/main" id="{AF3FD44E-9BD0-41E7-A891-F787B25746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9257" y="5445126"/>
            <a:ext cx="10682514" cy="1412875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with songs to be shared, for blessings abound!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187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winningvisual_l.jpg">
            <a:extLst>
              <a:ext uri="{FF2B5EF4-FFF2-40B4-BE49-F238E27FC236}">
                <a16:creationId xmlns:a16="http://schemas.microsoft.com/office/drawing/2014/main" id="{226E5D3B-2324-4FA4-AF71-7E468925A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62"/>
          <a:stretch>
            <a:fillRect/>
          </a:stretch>
        </p:blipFill>
        <p:spPr bwMode="auto">
          <a:xfrm>
            <a:off x="1052988" y="0"/>
            <a:ext cx="9853792" cy="6052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21F1175B-B061-4665-BD69-9BC9C54240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1199" y="5849257"/>
            <a:ext cx="10537371" cy="1008744"/>
          </a:xfrm>
        </p:spPr>
        <p:txBody>
          <a:bodyPr/>
          <a:lstStyle/>
          <a:p>
            <a:r>
              <a:rPr lang="en-US" altLang="en-US" sz="4000" b="1" dirty="0">
                <a:latin typeface="Arial Narrow" panose="020B0606020202030204" pitchFamily="34" charset="0"/>
              </a:rPr>
              <a:t>Australians, whatever your culture or race,</a:t>
            </a:r>
            <a:endParaRPr lang="en-AU" altLang="en-US" sz="4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211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flat,550x550,075,f_u1.jpg">
            <a:extLst>
              <a:ext uri="{FF2B5EF4-FFF2-40B4-BE49-F238E27FC236}">
                <a16:creationId xmlns:a16="http://schemas.microsoft.com/office/drawing/2014/main" id="{CCCB3961-E03F-4761-A078-D84C42E46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>
            <a:extLst>
              <a:ext uri="{FF2B5EF4-FFF2-40B4-BE49-F238E27FC236}">
                <a16:creationId xmlns:a16="http://schemas.microsoft.com/office/drawing/2014/main" id="{4B3CCAEC-227E-4B6C-A8A2-C3EFCF70C1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2800" y="5400675"/>
            <a:ext cx="10566400" cy="782411"/>
          </a:xfrm>
        </p:spPr>
        <p:txBody>
          <a:bodyPr/>
          <a:lstStyle/>
          <a:p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come, lift up your</a:t>
            </a:r>
            <a:r>
              <a:rPr lang="en-US" altLang="en-US" sz="4000" b="1" i="1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n-US" altLang="en-US" sz="4000" b="1" dirty="0">
                <a:solidFill>
                  <a:schemeClr val="tx1"/>
                </a:solidFill>
                <a:latin typeface="Arial Narrow" panose="020B0606020202030204" pitchFamily="34" charset="0"/>
              </a:rPr>
              <a:t>hearts to the Giver of grace.</a:t>
            </a:r>
            <a:endParaRPr lang="en-AU" altLang="en-US" sz="40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A67CE1-57BB-4DDC-BAA3-DD3AD02FF9B4}"/>
              </a:ext>
            </a:extLst>
          </p:cNvPr>
          <p:cNvSpPr txBox="1"/>
          <p:nvPr/>
        </p:nvSpPr>
        <p:spPr>
          <a:xfrm>
            <a:off x="2438400" y="6396334"/>
            <a:ext cx="8331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200" b="1" i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Elizabeth J. Smith 1956­ </a:t>
            </a:r>
            <a:r>
              <a:rPr lang="en-AU" altLang="en-US" sz="1200" b="1" i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Reproduced with permission under license #</a:t>
            </a:r>
            <a:r>
              <a:rPr lang="en-AU" altLang="en-US" sz="1200" b="1" i="1" dirty="0">
                <a:solidFill>
                  <a:srgbClr val="FFFF99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604530</a:t>
            </a:r>
            <a:r>
              <a:rPr lang="en-AU" altLang="en-US" sz="1200" b="1" i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Licensing - Copyright Cleared Music for Churches.</a:t>
            </a:r>
            <a:endParaRPr lang="en-AU" sz="1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248062"/>
      </p:ext>
    </p:extLst>
  </p:cSld>
  <p:clrMapOvr>
    <a:masterClrMapping/>
  </p:clrMapOvr>
</p:sld>
</file>

<file path=ppt/theme/theme1.xml><?xml version="1.0" encoding="utf-8"?>
<a:theme xmlns:a="http://schemas.openxmlformats.org/drawingml/2006/main" name="Morilata 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rilata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rilata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rilata 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175</Words>
  <Application>Microsoft Office PowerPoint</Application>
  <PresentationFormat>Widescreen</PresentationFormat>
  <Paragraphs>18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Arial Narrow</vt:lpstr>
      <vt:lpstr>Morilata 1</vt:lpstr>
      <vt:lpstr>Where wide sky rolls down and touches red sand,</vt:lpstr>
      <vt:lpstr>where sun turns to gold the grass of the land,</vt:lpstr>
      <vt:lpstr>let spinifex, mulga and waterhole tell</vt:lpstr>
      <vt:lpstr>their joy in the One who made everything well.</vt:lpstr>
      <vt:lpstr>Where rain-forest calm meets reef, tide and storm,</vt:lpstr>
      <vt:lpstr>where green things grow lush and oceans are warm, </vt:lpstr>
      <vt:lpstr>let every sea-creature and tropical bird</vt:lpstr>
      <vt:lpstr>exult in the light of the life-giving Word.</vt:lpstr>
      <vt:lpstr>Where red gum and creek cross hillside and plain, </vt:lpstr>
      <vt:lpstr>where cool tree-ferns rise  to welcome the rain,</vt:lpstr>
      <vt:lpstr>let bushland, farm, mountain-top, all of their days</vt:lpstr>
      <vt:lpstr>delight in the Spirit who formed them for praise.</vt:lpstr>
      <vt:lpstr>PowerPoint Presentation</vt:lpstr>
      <vt:lpstr>with songs to be shared, for blessings abound!</vt:lpstr>
      <vt:lpstr>Australians, whatever your culture or race,</vt:lpstr>
      <vt:lpstr>come, lift up your hearts to the Giver of grace.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Secombe</dc:creator>
  <cp:lastModifiedBy>John Secombe</cp:lastModifiedBy>
  <cp:revision>4</cp:revision>
  <dcterms:created xsi:type="dcterms:W3CDTF">2020-09-07T02:08:29Z</dcterms:created>
  <dcterms:modified xsi:type="dcterms:W3CDTF">2020-09-07T02:25:27Z</dcterms:modified>
</cp:coreProperties>
</file>