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</p:sldMasterIdLst>
  <p:notesMasterIdLst>
    <p:notesMasterId r:id="rId8"/>
  </p:notesMasterIdLst>
  <p:sldIdLst>
    <p:sldId id="256" r:id="rId5"/>
    <p:sldId id="257" r:id="rId6"/>
    <p:sldId id="258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C5B673-BA42-4E36-972A-CB24BDF9E82E}" type="datetimeFigureOut">
              <a:rPr lang="en-AU" smtClean="0"/>
              <a:t>30/03/2015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3BC5D1-BE0C-4170-B3FD-10FC09A1191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14820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2EED664-A195-4E31-A0BF-A22FAE134BAC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9590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DB339FC-6088-4C20-AAC1-EAC4A4DCA520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2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697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2F0C8A9-47DA-454A-9FF7-5A67B0BFF93E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3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531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6B5E-CE45-4C67-8655-3196AB90099A}" type="datetimeFigureOut">
              <a:rPr lang="en-AU" smtClean="0"/>
              <a:t>30/03/2015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F8BF-8D4E-47F9-92DF-F83D42C4A96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48746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6B5E-CE45-4C67-8655-3196AB90099A}" type="datetimeFigureOut">
              <a:rPr lang="en-AU" smtClean="0"/>
              <a:t>30/03/2015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F8BF-8D4E-47F9-92DF-F83D42C4A96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84139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6B5E-CE45-4C67-8655-3196AB90099A}" type="datetimeFigureOut">
              <a:rPr lang="en-AU" smtClean="0"/>
              <a:t>30/03/2015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F8BF-8D4E-47F9-92DF-F83D42C4A96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34781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6B5E-CE45-4C67-8655-3196AB90099A}" type="datetimeFigureOut">
              <a:rPr lang="en-AU" smtClean="0"/>
              <a:t>30/03/2015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F8BF-8D4E-47F9-92DF-F83D42C4A96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65291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6B5E-CE45-4C67-8655-3196AB90099A}" type="datetimeFigureOut">
              <a:rPr lang="en-AU" smtClean="0"/>
              <a:t>30/03/2015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F8BF-8D4E-47F9-92DF-F83D42C4A96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6364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6B5E-CE45-4C67-8655-3196AB90099A}" type="datetimeFigureOut">
              <a:rPr lang="en-AU" smtClean="0"/>
              <a:t>30/03/2015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F8BF-8D4E-47F9-92DF-F83D42C4A96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25153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6B5E-CE45-4C67-8655-3196AB90099A}" type="datetimeFigureOut">
              <a:rPr lang="en-AU" smtClean="0"/>
              <a:t>30/03/2015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F8BF-8D4E-47F9-92DF-F83D42C4A96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1448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6B5E-CE45-4C67-8655-3196AB90099A}" type="datetimeFigureOut">
              <a:rPr lang="en-AU" smtClean="0"/>
              <a:t>30/03/2015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F8BF-8D4E-47F9-92DF-F83D42C4A96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80497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6B5E-CE45-4C67-8655-3196AB90099A}" type="datetimeFigureOut">
              <a:rPr lang="en-AU" smtClean="0"/>
              <a:t>30/03/2015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F8BF-8D4E-47F9-92DF-F83D42C4A96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93005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6B5E-CE45-4C67-8655-3196AB90099A}" type="datetimeFigureOut">
              <a:rPr lang="en-AU" smtClean="0"/>
              <a:t>30/03/2015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F8BF-8D4E-47F9-92DF-F83D42C4A96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2683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6B5E-CE45-4C67-8655-3196AB90099A}" type="datetimeFigureOut">
              <a:rPr lang="en-AU" smtClean="0"/>
              <a:t>30/03/2015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F8BF-8D4E-47F9-92DF-F83D42C4A96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506279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CC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CC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5D6FBC-18A7-4CA0-8889-6033196D4821}" type="slidenum">
              <a:rPr lang="en-US" altLang="en-US">
                <a:solidFill>
                  <a:srgbClr val="FFFFCC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6052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CC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CC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5D6FBC-18A7-4CA0-8889-6033196D4821}" type="slidenum">
              <a:rPr lang="en-US" altLang="en-US">
                <a:solidFill>
                  <a:srgbClr val="FFFFCC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6981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CC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CC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5D6FBC-18A7-4CA0-8889-6033196D4821}" type="slidenum">
              <a:rPr lang="en-US" altLang="en-US">
                <a:solidFill>
                  <a:srgbClr val="FFFFCC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715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46B5E-CE45-4C67-8655-3196AB90099A}" type="datetimeFigureOut">
              <a:rPr lang="en-AU" smtClean="0"/>
              <a:t>30/03/2015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AF8BF-8D4E-47F9-92DF-F83D42C4A96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16489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50" b="0">
                <a:solidFill>
                  <a:schemeClr val="tx1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CC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050" b="0">
                <a:solidFill>
                  <a:schemeClr val="tx1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CC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50" b="0" smtClean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4D7D87-A86A-4B0C-9E7A-C4223B42452B}" type="slidenum">
              <a:rPr lang="en-US" altLang="en-US">
                <a:solidFill>
                  <a:srgbClr val="FFFF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56658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50" b="0">
                <a:solidFill>
                  <a:schemeClr val="tx1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CC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050" b="0">
                <a:solidFill>
                  <a:schemeClr val="tx1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CC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50" b="0" smtClean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4D7D87-A86A-4B0C-9E7A-C4223B42452B}" type="slidenum">
              <a:rPr lang="en-US" altLang="en-US">
                <a:solidFill>
                  <a:srgbClr val="FFFF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62999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50" b="0">
                <a:solidFill>
                  <a:schemeClr val="tx1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CC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050" b="0">
                <a:solidFill>
                  <a:schemeClr val="tx1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CC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50" b="0" smtClean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4D7D87-A86A-4B0C-9E7A-C4223B42452B}" type="slidenum">
              <a:rPr lang="en-US" altLang="en-US">
                <a:solidFill>
                  <a:srgbClr val="FFFF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14601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1657350" y="1200150"/>
            <a:ext cx="5829300" cy="4457700"/>
          </a:xfrm>
        </p:spPr>
        <p:txBody>
          <a:bodyPr/>
          <a:lstStyle/>
          <a:p>
            <a:pPr eaLnBrk="1" hangingPunct="1"/>
            <a:r>
              <a:rPr lang="en-AU" altLang="en-US" b="1" smtClean="0"/>
              <a:t>TiS 514 </a:t>
            </a:r>
            <a:br>
              <a:rPr lang="en-AU" altLang="en-US" b="1" smtClean="0"/>
            </a:br>
            <a:r>
              <a:rPr lang="en-AU" altLang="en-US" b="1" smtClean="0"/>
              <a:t>Be known to us </a:t>
            </a:r>
            <a:br>
              <a:rPr lang="en-AU" altLang="en-US" b="1" smtClean="0"/>
            </a:br>
            <a:r>
              <a:rPr lang="en-AU" altLang="en-US" b="1" smtClean="0"/>
              <a:t>in breaking bread</a:t>
            </a:r>
            <a:br>
              <a:rPr lang="en-AU" altLang="en-US" b="1" smtClean="0"/>
            </a:br>
            <a:r>
              <a:rPr lang="en-AU" altLang="en-US" b="1" smtClean="0"/>
              <a:t/>
            </a:r>
            <a:br>
              <a:rPr lang="en-AU" altLang="en-US" b="1" smtClean="0"/>
            </a:br>
            <a:r>
              <a:rPr lang="en-AU" altLang="en-US" sz="825" b="1"/>
              <a:t>James Montgomery 1771-1854</a:t>
            </a:r>
            <a:br>
              <a:rPr lang="en-AU" altLang="en-US" sz="825" b="1"/>
            </a:br>
            <a:r>
              <a:rPr lang="en-AU" altLang="en-US" sz="825" b="1"/>
              <a:t/>
            </a:r>
            <a:br>
              <a:rPr lang="en-AU" altLang="en-US" sz="825" b="1"/>
            </a:br>
            <a:r>
              <a:rPr lang="en-AU" altLang="en-US" sz="825" i="1">
                <a:solidFill>
                  <a:srgbClr val="FFFF99"/>
                </a:solidFill>
                <a:cs typeface="Arial" panose="020B0604020202020204" pitchFamily="34" charset="0"/>
              </a:rPr>
              <a:t>Reproduced with permission under license #</a:t>
            </a:r>
            <a:r>
              <a:rPr lang="en-AU" altLang="en-US" sz="825" i="1">
                <a:solidFill>
                  <a:srgbClr val="FFFFCC"/>
                </a:solidFill>
                <a:cs typeface="Times New Roman" panose="02020603050405020304" pitchFamily="18" charset="0"/>
              </a:rPr>
              <a:t> 604530 </a:t>
            </a:r>
            <a:r>
              <a:rPr lang="en-AU" altLang="en-US" sz="825" i="1">
                <a:solidFill>
                  <a:srgbClr val="FFFF99"/>
                </a:solidFill>
                <a:cs typeface="Times New Roman" panose="02020603050405020304" pitchFamily="18" charset="0"/>
              </a:rPr>
              <a:t/>
            </a:r>
            <a:br>
              <a:rPr lang="en-AU" altLang="en-US" sz="825" i="1">
                <a:solidFill>
                  <a:srgbClr val="FFFF99"/>
                </a:solidFill>
                <a:cs typeface="Times New Roman" panose="02020603050405020304" pitchFamily="18" charset="0"/>
              </a:rPr>
            </a:br>
            <a:r>
              <a:rPr lang="en-AU" altLang="en-US" sz="825" i="1">
                <a:solidFill>
                  <a:srgbClr val="FFFF99"/>
                </a:solidFill>
                <a:cs typeface="Arial" panose="020B0604020202020204" pitchFamily="34" charset="0"/>
              </a:rPr>
              <a:t>Licensing - Copyright Cleared Music for Churches.</a:t>
            </a:r>
            <a:endParaRPr lang="en-AU" altLang="en-US" sz="825" b="1">
              <a:solidFill>
                <a:srgbClr val="FFFF66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1657350" y="1200151"/>
            <a:ext cx="5829300" cy="2984897"/>
          </a:xfrm>
        </p:spPr>
        <p:txBody>
          <a:bodyPr/>
          <a:lstStyle/>
          <a:p>
            <a:pPr algn="l" eaLnBrk="1" hangingPunct="1"/>
            <a:r>
              <a:rPr lang="en-AU" altLang="en-US" sz="3000" b="1">
                <a:latin typeface="Arial Narrow" panose="020B0606020202030204" pitchFamily="34" charset="0"/>
              </a:rPr>
              <a:t>Be known to us in breaking bread,</a:t>
            </a:r>
            <a:br>
              <a:rPr lang="en-AU" altLang="en-US" sz="3000" b="1">
                <a:latin typeface="Arial Narrow" panose="020B0606020202030204" pitchFamily="34" charset="0"/>
              </a:rPr>
            </a:br>
            <a:r>
              <a:rPr lang="en-AU" altLang="en-US" sz="3000" b="1">
                <a:latin typeface="Arial Narrow" panose="020B0606020202030204" pitchFamily="34" charset="0"/>
              </a:rPr>
              <a:t>But do not then depart;</a:t>
            </a:r>
            <a:br>
              <a:rPr lang="en-AU" altLang="en-US" sz="3000" b="1">
                <a:latin typeface="Arial Narrow" panose="020B0606020202030204" pitchFamily="34" charset="0"/>
              </a:rPr>
            </a:br>
            <a:r>
              <a:rPr lang="en-AU" altLang="en-US" sz="3000" b="1">
                <a:latin typeface="Arial Narrow" panose="020B0606020202030204" pitchFamily="34" charset="0"/>
              </a:rPr>
              <a:t>Saviour, abide with us, and spread</a:t>
            </a:r>
            <a:br>
              <a:rPr lang="en-AU" altLang="en-US" sz="3000" b="1">
                <a:latin typeface="Arial Narrow" panose="020B0606020202030204" pitchFamily="34" charset="0"/>
              </a:rPr>
            </a:br>
            <a:r>
              <a:rPr lang="en-AU" altLang="en-US" sz="3000" b="1">
                <a:latin typeface="Arial Narrow" panose="020B0606020202030204" pitchFamily="34" charset="0"/>
              </a:rPr>
              <a:t>your table in our heart.</a:t>
            </a:r>
            <a:endParaRPr lang="en-AU" altLang="en-US" sz="3000" b="1">
              <a:solidFill>
                <a:srgbClr val="FFFF66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7350" y="1200150"/>
            <a:ext cx="5829300" cy="2552700"/>
          </a:xfrm>
        </p:spPr>
        <p:txBody>
          <a:bodyPr/>
          <a:lstStyle/>
          <a:p>
            <a:pPr algn="l" eaLnBrk="1" hangingPunct="1"/>
            <a:r>
              <a:rPr lang="en-AU" altLang="en-US" sz="3000" b="1">
                <a:latin typeface="Arial Narrow" panose="020B0606020202030204" pitchFamily="34" charset="0"/>
              </a:rPr>
              <a:t>There sup with us in love divine;</a:t>
            </a:r>
            <a:br>
              <a:rPr lang="en-AU" altLang="en-US" sz="3000" b="1">
                <a:latin typeface="Arial Narrow" panose="020B0606020202030204" pitchFamily="34" charset="0"/>
              </a:rPr>
            </a:br>
            <a:r>
              <a:rPr lang="en-AU" altLang="en-US" sz="3000" b="1">
                <a:latin typeface="Arial Narrow" panose="020B0606020202030204" pitchFamily="34" charset="0"/>
              </a:rPr>
              <a:t>your body and your blood,</a:t>
            </a:r>
            <a:br>
              <a:rPr lang="en-AU" altLang="en-US" sz="3000" b="1">
                <a:latin typeface="Arial Narrow" panose="020B0606020202030204" pitchFamily="34" charset="0"/>
              </a:rPr>
            </a:br>
            <a:r>
              <a:rPr lang="en-AU" altLang="en-US" sz="3000" b="1">
                <a:latin typeface="Arial Narrow" panose="020B0606020202030204" pitchFamily="34" charset="0"/>
              </a:rPr>
              <a:t>that living bread, that heavenly wine,</a:t>
            </a:r>
            <a:br>
              <a:rPr lang="en-AU" altLang="en-US" sz="3000" b="1">
                <a:latin typeface="Arial Narrow" panose="020B0606020202030204" pitchFamily="34" charset="0"/>
              </a:rPr>
            </a:br>
            <a:r>
              <a:rPr lang="en-AU" altLang="en-US" sz="3000" b="1">
                <a:latin typeface="Arial Narrow" panose="020B0606020202030204" pitchFamily="34" charset="0"/>
              </a:rPr>
              <a:t>be our immortal food.</a:t>
            </a:r>
            <a:endParaRPr lang="en-AU" altLang="en-US" sz="3000" b="1">
              <a:solidFill>
                <a:srgbClr val="FFFF66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rilata standard1">
  <a:themeElements>
    <a:clrScheme name="">
      <a:dk1>
        <a:srgbClr val="808080"/>
      </a:dk1>
      <a:lt1>
        <a:srgbClr val="FFFFCC"/>
      </a:lt1>
      <a:dk2>
        <a:srgbClr val="000000"/>
      </a:dk2>
      <a:lt2>
        <a:srgbClr val="FFFFCC"/>
      </a:lt2>
      <a:accent1>
        <a:srgbClr val="00CC99"/>
      </a:accent1>
      <a:accent2>
        <a:srgbClr val="3333CC"/>
      </a:accent2>
      <a:accent3>
        <a:srgbClr val="AAAAAA"/>
      </a:accent3>
      <a:accent4>
        <a:srgbClr val="DADAAE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Morilata standard1">
  <a:themeElements>
    <a:clrScheme name="">
      <a:dk1>
        <a:srgbClr val="808080"/>
      </a:dk1>
      <a:lt1>
        <a:srgbClr val="FFFFCC"/>
      </a:lt1>
      <a:dk2>
        <a:srgbClr val="000000"/>
      </a:dk2>
      <a:lt2>
        <a:srgbClr val="FFFFCC"/>
      </a:lt2>
      <a:accent1>
        <a:srgbClr val="00CC99"/>
      </a:accent1>
      <a:accent2>
        <a:srgbClr val="3333CC"/>
      </a:accent2>
      <a:accent3>
        <a:srgbClr val="AAAAAA"/>
      </a:accent3>
      <a:accent4>
        <a:srgbClr val="DADAAE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Morilata standard1">
  <a:themeElements>
    <a:clrScheme name="">
      <a:dk1>
        <a:srgbClr val="808080"/>
      </a:dk1>
      <a:lt1>
        <a:srgbClr val="FFFFCC"/>
      </a:lt1>
      <a:dk2>
        <a:srgbClr val="000000"/>
      </a:dk2>
      <a:lt2>
        <a:srgbClr val="FFFFCC"/>
      </a:lt2>
      <a:accent1>
        <a:srgbClr val="00CC99"/>
      </a:accent1>
      <a:accent2>
        <a:srgbClr val="3333CC"/>
      </a:accent2>
      <a:accent3>
        <a:srgbClr val="AAAAAA"/>
      </a:accent3>
      <a:accent4>
        <a:srgbClr val="DADAAE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21</Words>
  <Application>Microsoft Office PowerPoint</Application>
  <PresentationFormat>On-screen Show (4:3)</PresentationFormat>
  <Paragraphs>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Arial</vt:lpstr>
      <vt:lpstr>Arial Narrow</vt:lpstr>
      <vt:lpstr>Calibri</vt:lpstr>
      <vt:lpstr>Calibri Light</vt:lpstr>
      <vt:lpstr>Times New Roman</vt:lpstr>
      <vt:lpstr>Office Theme</vt:lpstr>
      <vt:lpstr>Morilata standard1</vt:lpstr>
      <vt:lpstr>1_Morilata standard1</vt:lpstr>
      <vt:lpstr>2_Morilata standard1</vt:lpstr>
      <vt:lpstr>TiS 514  Be known to us  in breaking bread  James Montgomery 1771-1854  Reproduced with permission under license # 604530  Licensing - Copyright Cleared Music for Churches.</vt:lpstr>
      <vt:lpstr>Be known to us in breaking bread, But do not then depart; Saviour, abide with us, and spread your table in our heart.</vt:lpstr>
      <vt:lpstr>There sup with us in love divine; your body and your blood, that living bread, that heavenly wine, be our immortal food.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TiS 514  Be known to us  in breaking bread  James Montgomery 1771-1854  Reproduced with permission under license # 604530  Licensing - Copyright Cleared Music for Churches.</dc:title>
  <dc:creator>John Secombe</dc:creator>
  <cp:lastModifiedBy>John Secombe</cp:lastModifiedBy>
  <cp:revision>2</cp:revision>
  <dcterms:created xsi:type="dcterms:W3CDTF">2015-03-30T06:57:22Z</dcterms:created>
  <dcterms:modified xsi:type="dcterms:W3CDTF">2015-03-30T06:58:25Z</dcterms:modified>
</cp:coreProperties>
</file>