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1" r:id="rId2"/>
  </p:sldMasterIdLst>
  <p:notesMasterIdLst>
    <p:notesMasterId r:id="rId7"/>
  </p:notesMasterIdLst>
  <p:sldIdLst>
    <p:sldId id="258" r:id="rId3"/>
    <p:sldId id="259" r:id="rId4"/>
    <p:sldId id="260" r:id="rId5"/>
    <p:sldId id="261"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69" autoAdjust="0"/>
    <p:restoredTop sz="94660"/>
  </p:normalViewPr>
  <p:slideViewPr>
    <p:cSldViewPr snapToGrid="0">
      <p:cViewPr varScale="1">
        <p:scale>
          <a:sx n="106" d="100"/>
          <a:sy n="106" d="100"/>
        </p:scale>
        <p:origin x="18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notesMaster" Target="notesMasters/notes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F8C5E2A-EB7E-4412-917A-4CBC72E1D8BA}" type="datetimeFigureOut">
              <a:rPr lang="en-AU" smtClean="0"/>
              <a:t>2/09/2019</a:t>
            </a:fld>
            <a:endParaRPr lang="en-AU"/>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C55C066-E983-47AB-B835-7DF9CAE6E749}" type="slidenum">
              <a:rPr lang="en-AU" smtClean="0"/>
              <a:t>‹#›</a:t>
            </a:fld>
            <a:endParaRPr lang="en-AU"/>
          </a:p>
        </p:txBody>
      </p:sp>
    </p:spTree>
    <p:extLst>
      <p:ext uri="{BB962C8B-B14F-4D97-AF65-F5344CB8AC3E}">
        <p14:creationId xmlns:p14="http://schemas.microsoft.com/office/powerpoint/2010/main" val="18812845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a:extLst>
              <a:ext uri="{FF2B5EF4-FFF2-40B4-BE49-F238E27FC236}">
                <a16:creationId xmlns:a16="http://schemas.microsoft.com/office/drawing/2014/main" id="{20C4E2F1-07D1-454D-A79F-02327D3801A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a:extLst>
              <a:ext uri="{FF2B5EF4-FFF2-40B4-BE49-F238E27FC236}">
                <a16:creationId xmlns:a16="http://schemas.microsoft.com/office/drawing/2014/main" id="{7AF37DCF-0BA2-40A5-A182-69219DDF79B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AU" altLang="en-US"/>
          </a:p>
        </p:txBody>
      </p:sp>
      <p:sp>
        <p:nvSpPr>
          <p:cNvPr id="6148" name="Slide Number Placeholder 3">
            <a:extLst>
              <a:ext uri="{FF2B5EF4-FFF2-40B4-BE49-F238E27FC236}">
                <a16:creationId xmlns:a16="http://schemas.microsoft.com/office/drawing/2014/main" id="{275FBC04-3650-4214-98D9-F806AAF3509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AFA1EF52-6A30-423C-B952-6D82D237A172}" type="slidenum">
              <a:rPr kumimoji="0" lang="en-AU" altLang="en-US" sz="1200" b="1"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1</a:t>
            </a:fld>
            <a:endParaRPr kumimoji="0" lang="en-AU" altLang="en-US" sz="1200" b="1"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74778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F9D60B41-6A48-4977-A4C2-E1EA9CF8F5B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a:extLst>
              <a:ext uri="{FF2B5EF4-FFF2-40B4-BE49-F238E27FC236}">
                <a16:creationId xmlns:a16="http://schemas.microsoft.com/office/drawing/2014/main" id="{C74CE0C6-D89E-40F5-9C36-21679AEB3DD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AU" altLang="en-US"/>
          </a:p>
        </p:txBody>
      </p:sp>
      <p:sp>
        <p:nvSpPr>
          <p:cNvPr id="8196" name="Slide Number Placeholder 3">
            <a:extLst>
              <a:ext uri="{FF2B5EF4-FFF2-40B4-BE49-F238E27FC236}">
                <a16:creationId xmlns:a16="http://schemas.microsoft.com/office/drawing/2014/main" id="{4C37FA07-1942-4330-90E0-F9C58EC0211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6256EEB6-0A13-414A-AD5C-C865828E8C37}" type="slidenum">
              <a:rPr kumimoji="0" lang="en-AU" altLang="en-US" sz="1200" b="1"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2</a:t>
            </a:fld>
            <a:endParaRPr kumimoji="0" lang="en-AU" altLang="en-US" sz="1200" b="1"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431374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E9062643-9A2C-4E85-886E-3C7DA4B10EB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a:extLst>
              <a:ext uri="{FF2B5EF4-FFF2-40B4-BE49-F238E27FC236}">
                <a16:creationId xmlns:a16="http://schemas.microsoft.com/office/drawing/2014/main" id="{533E9D19-0280-4196-93D0-AC8C1DE3573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AU" altLang="en-US"/>
          </a:p>
        </p:txBody>
      </p:sp>
      <p:sp>
        <p:nvSpPr>
          <p:cNvPr id="10244" name="Slide Number Placeholder 3">
            <a:extLst>
              <a:ext uri="{FF2B5EF4-FFF2-40B4-BE49-F238E27FC236}">
                <a16:creationId xmlns:a16="http://schemas.microsoft.com/office/drawing/2014/main" id="{4CA597DC-FAD2-41C1-AEE5-C9AD61A77B7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3F8EF82F-DEB5-498F-8598-B77972FF5148}" type="slidenum">
              <a:rPr kumimoji="0" lang="en-AU" altLang="en-US" sz="1200" b="1"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a:t>
            </a:fld>
            <a:endParaRPr kumimoji="0" lang="en-AU" altLang="en-US" sz="1200" b="1"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683161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4C47DAE5-EFC2-4454-84A1-7682B0BE640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a:extLst>
              <a:ext uri="{FF2B5EF4-FFF2-40B4-BE49-F238E27FC236}">
                <a16:creationId xmlns:a16="http://schemas.microsoft.com/office/drawing/2014/main" id="{3DB9C53B-27F8-4739-AC3B-83FA93ED4F9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AU" altLang="en-US"/>
          </a:p>
        </p:txBody>
      </p:sp>
      <p:sp>
        <p:nvSpPr>
          <p:cNvPr id="12292" name="Slide Number Placeholder 3">
            <a:extLst>
              <a:ext uri="{FF2B5EF4-FFF2-40B4-BE49-F238E27FC236}">
                <a16:creationId xmlns:a16="http://schemas.microsoft.com/office/drawing/2014/main" id="{78361E7F-E33D-418A-A40F-02965AF2AC5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8AFA8440-D677-4531-8EE1-942C7ED63180}" type="slidenum">
              <a:rPr kumimoji="0" lang="en-AU" altLang="en-US" sz="1200" b="1"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4</a:t>
            </a:fld>
            <a:endParaRPr kumimoji="0" lang="en-AU" altLang="en-US" sz="1200" b="1"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5441440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708AE671-946A-4A8B-8EAD-360FC9130F15}"/>
              </a:ext>
            </a:extLst>
          </p:cNvPr>
          <p:cNvSpPr>
            <a:spLocks noGrp="1" noChangeArrowheads="1"/>
          </p:cNvSpPr>
          <p:nvPr>
            <p:ph type="dt" sz="half" idx="10"/>
          </p:nvPr>
        </p:nvSpPr>
        <p:spPr>
          <a:ln/>
        </p:spPr>
        <p:txBody>
          <a:bodyPr/>
          <a:lstStyle>
            <a:lvl1pPr>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FFFFCC"/>
              </a:solidFill>
              <a:effectLst/>
              <a:uLnTx/>
              <a:uFillTx/>
              <a:latin typeface="Arial" charset="0"/>
              <a:ea typeface="+mn-ea"/>
              <a:cs typeface="+mn-cs"/>
            </a:endParaRPr>
          </a:p>
        </p:txBody>
      </p:sp>
      <p:sp>
        <p:nvSpPr>
          <p:cNvPr id="4" name="Rectangle 5">
            <a:extLst>
              <a:ext uri="{FF2B5EF4-FFF2-40B4-BE49-F238E27FC236}">
                <a16:creationId xmlns:a16="http://schemas.microsoft.com/office/drawing/2014/main" id="{9B933C3F-9684-4474-A9BE-A3261637D79C}"/>
              </a:ext>
            </a:extLst>
          </p:cNvPr>
          <p:cNvSpPr>
            <a:spLocks noGrp="1" noChangeArrowheads="1"/>
          </p:cNvSpPr>
          <p:nvPr>
            <p:ph type="ftr" sz="quarter" idx="11"/>
          </p:nvPr>
        </p:nvSpPr>
        <p:spPr>
          <a:ln/>
        </p:spPr>
        <p:txBody>
          <a:bodyPr/>
          <a:lstStyle>
            <a:lvl1pPr>
              <a:defRPr/>
            </a:lvl1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FFFFCC"/>
              </a:solidFill>
              <a:effectLst/>
              <a:uLnTx/>
              <a:uFillTx/>
              <a:latin typeface="Arial" charset="0"/>
              <a:ea typeface="+mn-ea"/>
              <a:cs typeface="+mn-cs"/>
            </a:endParaRPr>
          </a:p>
        </p:txBody>
      </p:sp>
      <p:sp>
        <p:nvSpPr>
          <p:cNvPr id="5" name="Rectangle 6">
            <a:extLst>
              <a:ext uri="{FF2B5EF4-FFF2-40B4-BE49-F238E27FC236}">
                <a16:creationId xmlns:a16="http://schemas.microsoft.com/office/drawing/2014/main" id="{59F0D8ED-8E10-457B-9286-63CDE29FC167}"/>
              </a:ext>
            </a:extLst>
          </p:cNvPr>
          <p:cNvSpPr>
            <a:spLocks noGrp="1" noChangeArrowheads="1"/>
          </p:cNvSpPr>
          <p:nvPr>
            <p:ph type="sldNum" sz="quarter" idx="12"/>
          </p:nvPr>
        </p:nvSpPr>
        <p:spPr>
          <a:ln/>
        </p:spPr>
        <p:txBody>
          <a:bodyPr/>
          <a:lstStyle>
            <a:lvl1pPr>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C20AD77B-016C-44CE-9BEB-6B7F17F47DCF}" type="slidenum">
              <a:rPr kumimoji="0" lang="en-US" altLang="en-US" sz="1400" b="0" i="0" u="none" strike="noStrike" kern="1200" cap="none" spc="0" normalizeH="0" baseline="0" noProof="0">
                <a:ln>
                  <a:noFill/>
                </a:ln>
                <a:solidFill>
                  <a:srgbClr val="FFFFCC"/>
                </a:solidFill>
                <a:effectLst/>
                <a:uLnTx/>
                <a:uFillTx/>
                <a:latin typeface="Arial" panose="020B0604020202020204"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CC"/>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10598421"/>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EFA83627-1B90-4E81-A308-2957C90B9B68}"/>
              </a:ext>
            </a:extLst>
          </p:cNvPr>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B2B75B92-2F6E-44A2-8589-07BA41984AC1}"/>
              </a:ext>
            </a:extLst>
          </p:cNvPr>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D8F6AA22-AFD5-47B9-9860-5C61DCF1FF74}"/>
              </a:ext>
            </a:extLst>
          </p:cNvPr>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050" b="0">
                <a:solidFill>
                  <a:schemeClr val="tx1"/>
                </a:solidFill>
                <a:latin typeface="Arial" charset="0"/>
              </a:defRPr>
            </a:lvl1pPr>
          </a:lstStyle>
          <a:p>
            <a:pPr>
              <a:defRPr/>
            </a:pPr>
            <a:endParaRPr lang="en-US"/>
          </a:p>
        </p:txBody>
      </p:sp>
      <p:sp>
        <p:nvSpPr>
          <p:cNvPr id="1029" name="Rectangle 5">
            <a:extLst>
              <a:ext uri="{FF2B5EF4-FFF2-40B4-BE49-F238E27FC236}">
                <a16:creationId xmlns:a16="http://schemas.microsoft.com/office/drawing/2014/main" id="{249B2601-9E4F-4EF3-95AA-0A5EAAB1607D}"/>
              </a:ext>
            </a:extLst>
          </p:cNvPr>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050" b="0">
                <a:solidFill>
                  <a:schemeClr val="tx1"/>
                </a:solidFill>
                <a:latin typeface="Arial" charset="0"/>
              </a:defRPr>
            </a:lvl1pPr>
          </a:lstStyle>
          <a:p>
            <a:pPr>
              <a:defRPr/>
            </a:pPr>
            <a:endParaRPr lang="en-US"/>
          </a:p>
        </p:txBody>
      </p:sp>
      <p:sp>
        <p:nvSpPr>
          <p:cNvPr id="1030" name="Rectangle 6">
            <a:extLst>
              <a:ext uri="{FF2B5EF4-FFF2-40B4-BE49-F238E27FC236}">
                <a16:creationId xmlns:a16="http://schemas.microsoft.com/office/drawing/2014/main" id="{49C8D15F-EE20-4E7F-8B73-B3821445F582}"/>
              </a:ext>
            </a:extLst>
          </p:cNvPr>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050" b="0">
                <a:solidFill>
                  <a:schemeClr val="tx1"/>
                </a:solidFill>
              </a:defRPr>
            </a:lvl1pPr>
          </a:lstStyle>
          <a:p>
            <a:pPr>
              <a:defRPr/>
            </a:pPr>
            <a:fld id="{64016CA3-A675-4AA8-8BA6-ACDA63C7DA43}" type="slidenum">
              <a:rPr lang="en-US" altLang="en-US"/>
              <a:pPr>
                <a:defRPr/>
              </a:pPr>
              <a:t>‹#›</a:t>
            </a:fld>
            <a:endParaRPr lang="en-US" altLang="en-US"/>
          </a:p>
        </p:txBody>
      </p:sp>
    </p:spTree>
    <p:extLst>
      <p:ext uri="{BB962C8B-B14F-4D97-AF65-F5344CB8AC3E}">
        <p14:creationId xmlns:p14="http://schemas.microsoft.com/office/powerpoint/2010/main" val="4158689208"/>
      </p:ext>
    </p:extLst>
  </p:cSld>
  <p:clrMap bg1="dk2" tx1="lt1" bg2="dk1" tx2="lt2" accent1="accent1" accent2="accent2" accent3="accent3" accent4="accent4" accent5="accent5" accent6="accent6" hlink="hlink" folHlink="folHlink"/>
  <p:txStyles>
    <p:titleStyle>
      <a:lvl1pPr algn="ctr" rtl="0" eaLnBrk="0" fontAlgn="base" hangingPunct="0">
        <a:spcBef>
          <a:spcPct val="0"/>
        </a:spcBef>
        <a:spcAft>
          <a:spcPct val="0"/>
        </a:spcAft>
        <a:defRPr sz="3300">
          <a:solidFill>
            <a:schemeClr val="tx2"/>
          </a:solidFill>
          <a:latin typeface="+mj-lt"/>
          <a:ea typeface="+mj-ea"/>
          <a:cs typeface="+mj-cs"/>
        </a:defRPr>
      </a:lvl1pPr>
      <a:lvl2pPr algn="ctr" rtl="0" eaLnBrk="0" fontAlgn="base" hangingPunct="0">
        <a:spcBef>
          <a:spcPct val="0"/>
        </a:spcBef>
        <a:spcAft>
          <a:spcPct val="0"/>
        </a:spcAft>
        <a:defRPr sz="3300">
          <a:solidFill>
            <a:schemeClr val="tx2"/>
          </a:solidFill>
          <a:latin typeface="Arial" charset="0"/>
        </a:defRPr>
      </a:lvl2pPr>
      <a:lvl3pPr algn="ctr" rtl="0" eaLnBrk="0" fontAlgn="base" hangingPunct="0">
        <a:spcBef>
          <a:spcPct val="0"/>
        </a:spcBef>
        <a:spcAft>
          <a:spcPct val="0"/>
        </a:spcAft>
        <a:defRPr sz="3300">
          <a:solidFill>
            <a:schemeClr val="tx2"/>
          </a:solidFill>
          <a:latin typeface="Arial" charset="0"/>
        </a:defRPr>
      </a:lvl3pPr>
      <a:lvl4pPr algn="ctr" rtl="0" eaLnBrk="0" fontAlgn="base" hangingPunct="0">
        <a:spcBef>
          <a:spcPct val="0"/>
        </a:spcBef>
        <a:spcAft>
          <a:spcPct val="0"/>
        </a:spcAft>
        <a:defRPr sz="3300">
          <a:solidFill>
            <a:schemeClr val="tx2"/>
          </a:solidFill>
          <a:latin typeface="Arial" charset="0"/>
        </a:defRPr>
      </a:lvl4pPr>
      <a:lvl5pPr algn="ctr" rtl="0" eaLnBrk="0" fontAlgn="base" hangingPunct="0">
        <a:spcBef>
          <a:spcPct val="0"/>
        </a:spcBef>
        <a:spcAft>
          <a:spcPct val="0"/>
        </a:spcAft>
        <a:defRPr sz="3300">
          <a:solidFill>
            <a:schemeClr val="tx2"/>
          </a:solidFill>
          <a:latin typeface="Arial" charset="0"/>
        </a:defRPr>
      </a:lvl5pPr>
      <a:lvl6pPr marL="342900" algn="ctr" rtl="0" eaLnBrk="1" fontAlgn="base" hangingPunct="1">
        <a:spcBef>
          <a:spcPct val="0"/>
        </a:spcBef>
        <a:spcAft>
          <a:spcPct val="0"/>
        </a:spcAft>
        <a:defRPr sz="3300">
          <a:solidFill>
            <a:schemeClr val="tx2"/>
          </a:solidFill>
          <a:latin typeface="Arial" charset="0"/>
        </a:defRPr>
      </a:lvl6pPr>
      <a:lvl7pPr marL="685800" algn="ctr" rtl="0" eaLnBrk="1" fontAlgn="base" hangingPunct="1">
        <a:spcBef>
          <a:spcPct val="0"/>
        </a:spcBef>
        <a:spcAft>
          <a:spcPct val="0"/>
        </a:spcAft>
        <a:defRPr sz="3300">
          <a:solidFill>
            <a:schemeClr val="tx2"/>
          </a:solidFill>
          <a:latin typeface="Arial" charset="0"/>
        </a:defRPr>
      </a:lvl7pPr>
      <a:lvl8pPr marL="1028700" algn="ctr" rtl="0" eaLnBrk="1" fontAlgn="base" hangingPunct="1">
        <a:spcBef>
          <a:spcPct val="0"/>
        </a:spcBef>
        <a:spcAft>
          <a:spcPct val="0"/>
        </a:spcAft>
        <a:defRPr sz="3300">
          <a:solidFill>
            <a:schemeClr val="tx2"/>
          </a:solidFill>
          <a:latin typeface="Arial" charset="0"/>
        </a:defRPr>
      </a:lvl8pPr>
      <a:lvl9pPr marL="1371600" algn="ctr" rtl="0" eaLnBrk="1" fontAlgn="base" hangingPunct="1">
        <a:spcBef>
          <a:spcPct val="0"/>
        </a:spcBef>
        <a:spcAft>
          <a:spcPct val="0"/>
        </a:spcAft>
        <a:defRPr sz="3300">
          <a:solidFill>
            <a:schemeClr val="tx2"/>
          </a:solidFill>
          <a:latin typeface="Arial" charset="0"/>
        </a:defRPr>
      </a:lvl9pPr>
    </p:titleStyle>
    <p:bodyStyle>
      <a:lvl1pPr marL="257175" indent="-257175" algn="l" rtl="0" eaLnBrk="0" fontAlgn="base" hangingPunct="0">
        <a:spcBef>
          <a:spcPct val="20000"/>
        </a:spcBef>
        <a:spcAft>
          <a:spcPct val="0"/>
        </a:spcAft>
        <a:buChar char="•"/>
        <a:defRPr sz="2400">
          <a:solidFill>
            <a:schemeClr val="tx1"/>
          </a:solidFill>
          <a:latin typeface="+mn-lt"/>
          <a:ea typeface="+mn-ea"/>
          <a:cs typeface="+mn-cs"/>
        </a:defRPr>
      </a:lvl1pPr>
      <a:lvl2pPr marL="557213" indent="-214313" algn="l" rtl="0" eaLnBrk="0" fontAlgn="base" hangingPunct="0">
        <a:spcBef>
          <a:spcPct val="20000"/>
        </a:spcBef>
        <a:spcAft>
          <a:spcPct val="0"/>
        </a:spcAft>
        <a:buChar char="–"/>
        <a:defRPr sz="2100">
          <a:solidFill>
            <a:schemeClr val="tx1"/>
          </a:solidFill>
          <a:latin typeface="+mn-lt"/>
        </a:defRPr>
      </a:lvl2pPr>
      <a:lvl3pPr marL="857250" indent="-171450" algn="l" rtl="0" eaLnBrk="0" fontAlgn="base" hangingPunct="0">
        <a:spcBef>
          <a:spcPct val="20000"/>
        </a:spcBef>
        <a:spcAft>
          <a:spcPct val="0"/>
        </a:spcAft>
        <a:buChar char="•"/>
        <a:defRPr sz="1800">
          <a:solidFill>
            <a:schemeClr val="tx1"/>
          </a:solidFill>
          <a:latin typeface="+mn-lt"/>
        </a:defRPr>
      </a:lvl3pPr>
      <a:lvl4pPr marL="1200150" indent="-171450" algn="l" rtl="0" eaLnBrk="0" fontAlgn="base" hangingPunct="0">
        <a:spcBef>
          <a:spcPct val="20000"/>
        </a:spcBef>
        <a:spcAft>
          <a:spcPct val="0"/>
        </a:spcAft>
        <a:buChar char="–"/>
        <a:defRPr sz="1500">
          <a:solidFill>
            <a:schemeClr val="tx1"/>
          </a:solidFill>
          <a:latin typeface="+mn-lt"/>
        </a:defRPr>
      </a:lvl4pPr>
      <a:lvl5pPr marL="1543050" indent="-171450" algn="l" rtl="0" eaLnBrk="0" fontAlgn="base" hangingPunct="0">
        <a:spcBef>
          <a:spcPct val="20000"/>
        </a:spcBef>
        <a:spcAft>
          <a:spcPct val="0"/>
        </a:spcAft>
        <a:buChar char="»"/>
        <a:defRPr sz="1500">
          <a:solidFill>
            <a:schemeClr val="tx1"/>
          </a:solidFill>
          <a:latin typeface="+mn-lt"/>
        </a:defRPr>
      </a:lvl5pPr>
      <a:lvl6pPr marL="1885950" indent="-171450" algn="l" rtl="0" eaLnBrk="1" fontAlgn="base" hangingPunct="1">
        <a:spcBef>
          <a:spcPct val="20000"/>
        </a:spcBef>
        <a:spcAft>
          <a:spcPct val="0"/>
        </a:spcAft>
        <a:buChar char="»"/>
        <a:defRPr sz="1500">
          <a:solidFill>
            <a:schemeClr val="tx1"/>
          </a:solidFill>
          <a:latin typeface="+mn-lt"/>
        </a:defRPr>
      </a:lvl6pPr>
      <a:lvl7pPr marL="2228850" indent="-171450" algn="l" rtl="0" eaLnBrk="1" fontAlgn="base" hangingPunct="1">
        <a:spcBef>
          <a:spcPct val="20000"/>
        </a:spcBef>
        <a:spcAft>
          <a:spcPct val="0"/>
        </a:spcAft>
        <a:buChar char="»"/>
        <a:defRPr sz="1500">
          <a:solidFill>
            <a:schemeClr val="tx1"/>
          </a:solidFill>
          <a:latin typeface="+mn-lt"/>
        </a:defRPr>
      </a:lvl7pPr>
      <a:lvl8pPr marL="2571750" indent="-171450" algn="l" rtl="0" eaLnBrk="1" fontAlgn="base" hangingPunct="1">
        <a:spcBef>
          <a:spcPct val="20000"/>
        </a:spcBef>
        <a:spcAft>
          <a:spcPct val="0"/>
        </a:spcAft>
        <a:buChar char="»"/>
        <a:defRPr sz="1500">
          <a:solidFill>
            <a:schemeClr val="tx1"/>
          </a:solidFill>
          <a:latin typeface="+mn-lt"/>
        </a:defRPr>
      </a:lvl8pPr>
      <a:lvl9pPr marL="2914650" indent="-171450" algn="l" rtl="0" eaLnBrk="1" fontAlgn="base" hangingPunct="1">
        <a:spcBef>
          <a:spcPct val="20000"/>
        </a:spcBef>
        <a:spcAft>
          <a:spcPct val="0"/>
        </a:spcAft>
        <a:buChar char="»"/>
        <a:defRPr sz="1500">
          <a:solidFill>
            <a:schemeClr val="tx1"/>
          </a:solidFill>
          <a:latin typeface="+mn-lt"/>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EFA83627-1B90-4E81-A308-2957C90B9B68}"/>
              </a:ext>
            </a:extLst>
          </p:cNvPr>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B2B75B92-2F6E-44A2-8589-07BA41984AC1}"/>
              </a:ext>
            </a:extLst>
          </p:cNvPr>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D8F6AA22-AFD5-47B9-9860-5C61DCF1FF74}"/>
              </a:ext>
            </a:extLst>
          </p:cNvPr>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b="0">
                <a:solidFill>
                  <a:schemeClr val="tx1"/>
                </a:solidFill>
                <a:latin typeface="Arial" charset="0"/>
              </a:defRPr>
            </a:lvl1pPr>
          </a:lstStyle>
          <a:p>
            <a:pPr>
              <a:defRPr/>
            </a:pPr>
            <a:endParaRPr lang="en-US"/>
          </a:p>
        </p:txBody>
      </p:sp>
      <p:sp>
        <p:nvSpPr>
          <p:cNvPr id="1029" name="Rectangle 5">
            <a:extLst>
              <a:ext uri="{FF2B5EF4-FFF2-40B4-BE49-F238E27FC236}">
                <a16:creationId xmlns:a16="http://schemas.microsoft.com/office/drawing/2014/main" id="{249B2601-9E4F-4EF3-95AA-0A5EAAB1607D}"/>
              </a:ext>
            </a:extLst>
          </p:cNvPr>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b="0">
                <a:solidFill>
                  <a:schemeClr val="tx1"/>
                </a:solidFill>
                <a:latin typeface="Arial" charset="0"/>
              </a:defRPr>
            </a:lvl1pPr>
          </a:lstStyle>
          <a:p>
            <a:pPr>
              <a:defRPr/>
            </a:pPr>
            <a:endParaRPr lang="en-US"/>
          </a:p>
        </p:txBody>
      </p:sp>
      <p:sp>
        <p:nvSpPr>
          <p:cNvPr id="1030" name="Rectangle 6">
            <a:extLst>
              <a:ext uri="{FF2B5EF4-FFF2-40B4-BE49-F238E27FC236}">
                <a16:creationId xmlns:a16="http://schemas.microsoft.com/office/drawing/2014/main" id="{49C8D15F-EE20-4E7F-8B73-B3821445F582}"/>
              </a:ext>
            </a:extLst>
          </p:cNvPr>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b="0">
                <a:solidFill>
                  <a:schemeClr val="tx1"/>
                </a:solidFill>
              </a:defRPr>
            </a:lvl1pPr>
          </a:lstStyle>
          <a:p>
            <a:pPr>
              <a:defRPr/>
            </a:pPr>
            <a:fld id="{64016CA3-A675-4AA8-8BA6-ACDA63C7DA43}" type="slidenum">
              <a:rPr lang="en-US" altLang="en-US"/>
              <a:pPr>
                <a:defRPr/>
              </a:pPr>
              <a:t>‹#›</a:t>
            </a:fld>
            <a:endParaRPr lang="en-US" altLang="en-US"/>
          </a:p>
        </p:txBody>
      </p:sp>
    </p:spTree>
    <p:extLst>
      <p:ext uri="{BB962C8B-B14F-4D97-AF65-F5344CB8AC3E}">
        <p14:creationId xmlns:p14="http://schemas.microsoft.com/office/powerpoint/2010/main" val="2240637243"/>
      </p:ext>
    </p:extLst>
  </p:cSld>
  <p:clrMap bg1="dk2" tx1="lt1" bg2="dk1" tx2="lt2" accent1="accent1" accent2="accent2" accent3="accent3" accent4="accent4" accent5="accent5" accent6="accent6" hlink="hlink" folHlink="folHlink"/>
  <p:sldLayoutIdLst>
    <p:sldLayoutId id="214748366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49616221-7499-472E-9206-43EF9C9A91EA}"/>
              </a:ext>
            </a:extLst>
          </p:cNvPr>
          <p:cNvSpPr>
            <a:spLocks noGrp="1" noChangeArrowheads="1"/>
          </p:cNvSpPr>
          <p:nvPr>
            <p:ph type="title"/>
          </p:nvPr>
        </p:nvSpPr>
        <p:spPr>
          <a:xfrm>
            <a:off x="684213" y="549274"/>
            <a:ext cx="7991475" cy="3239765"/>
          </a:xfrm>
        </p:spPr>
        <p:txBody>
          <a:bodyPr/>
          <a:lstStyle/>
          <a:p>
            <a:pPr algn="l" eaLnBrk="1" hangingPunct="1"/>
            <a:r>
              <a:rPr lang="en-US" altLang="en-US" sz="4000" b="1" dirty="0" err="1">
                <a:latin typeface="Arial Narrow" panose="020B0606020202030204" pitchFamily="34" charset="0"/>
              </a:rPr>
              <a:t>TiS</a:t>
            </a:r>
            <a:r>
              <a:rPr lang="en-US" altLang="en-US" sz="4000" b="1" dirty="0">
                <a:latin typeface="Arial Narrow" panose="020B0606020202030204" pitchFamily="34" charset="0"/>
              </a:rPr>
              <a:t> 459</a:t>
            </a:r>
            <a:br>
              <a:rPr lang="en-US" altLang="en-US" sz="4000" b="1" dirty="0">
                <a:latin typeface="Arial Narrow" panose="020B0606020202030204" pitchFamily="34" charset="0"/>
              </a:rPr>
            </a:br>
            <a:r>
              <a:rPr lang="en-US" altLang="en-US" sz="4000" b="1" dirty="0">
                <a:latin typeface="Arial Narrow" panose="020B0606020202030204" pitchFamily="34" charset="0"/>
              </a:rPr>
              <a:t>In Christ there is no east or west,</a:t>
            </a:r>
            <a:br>
              <a:rPr lang="en-US" altLang="en-US" sz="4000" b="1" dirty="0">
                <a:latin typeface="Arial Narrow" panose="020B0606020202030204" pitchFamily="34" charset="0"/>
              </a:rPr>
            </a:br>
            <a:r>
              <a:rPr lang="en-US" altLang="en-US" sz="4000" b="1" dirty="0">
                <a:latin typeface="Arial Narrow" panose="020B0606020202030204" pitchFamily="34" charset="0"/>
              </a:rPr>
              <a:t>in him no south or north, </a:t>
            </a:r>
            <a:br>
              <a:rPr lang="en-US" altLang="en-US" sz="4000" b="1" dirty="0">
                <a:latin typeface="Arial Narrow" panose="020B0606020202030204" pitchFamily="34" charset="0"/>
              </a:rPr>
            </a:br>
            <a:r>
              <a:rPr lang="en-US" altLang="en-US" sz="4000" b="1" dirty="0">
                <a:latin typeface="Arial Narrow" panose="020B0606020202030204" pitchFamily="34" charset="0"/>
              </a:rPr>
              <a:t>but one great fellowship of love throughout the whole wide earth.</a:t>
            </a:r>
            <a:endParaRPr lang="en-AU" altLang="en-US" sz="4000" b="1" dirty="0">
              <a:latin typeface="Arial Narrow" panose="020B0606020202030204" pitchFamily="34" charset="0"/>
            </a:endParaRPr>
          </a:p>
        </p:txBody>
      </p:sp>
    </p:spTree>
    <p:extLst>
      <p:ext uri="{BB962C8B-B14F-4D97-AF65-F5344CB8AC3E}">
        <p14:creationId xmlns:p14="http://schemas.microsoft.com/office/powerpoint/2010/main" val="7700340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4A4746B2-9AF1-4836-B32F-292A0FDD60FC}"/>
              </a:ext>
            </a:extLst>
          </p:cNvPr>
          <p:cNvSpPr>
            <a:spLocks noGrp="1" noChangeArrowheads="1"/>
          </p:cNvSpPr>
          <p:nvPr>
            <p:ph type="title"/>
          </p:nvPr>
        </p:nvSpPr>
        <p:spPr>
          <a:xfrm>
            <a:off x="685800" y="609600"/>
            <a:ext cx="7772400" cy="2532063"/>
          </a:xfrm>
        </p:spPr>
        <p:txBody>
          <a:bodyPr/>
          <a:lstStyle/>
          <a:p>
            <a:pPr algn="l" eaLnBrk="1" hangingPunct="1"/>
            <a:r>
              <a:rPr lang="en-US" altLang="en-US" sz="4000" b="1">
                <a:latin typeface="Arial Narrow" panose="020B0606020202030204" pitchFamily="34" charset="0"/>
              </a:rPr>
              <a:t>In Christ shall true hearts everywhere</a:t>
            </a:r>
            <a:br>
              <a:rPr lang="en-US" altLang="en-US" sz="4000" b="1">
                <a:latin typeface="Arial Narrow" panose="020B0606020202030204" pitchFamily="34" charset="0"/>
              </a:rPr>
            </a:br>
            <a:r>
              <a:rPr lang="en-US" altLang="en-US" sz="4000" b="1">
                <a:latin typeface="Arial Narrow" panose="020B0606020202030204" pitchFamily="34" charset="0"/>
              </a:rPr>
              <a:t>their high communion find, </a:t>
            </a:r>
            <a:br>
              <a:rPr lang="en-US" altLang="en-US" sz="4000" b="1">
                <a:latin typeface="Arial Narrow" panose="020B0606020202030204" pitchFamily="34" charset="0"/>
              </a:rPr>
            </a:br>
            <a:r>
              <a:rPr lang="en-US" altLang="en-US" sz="4000" b="1">
                <a:latin typeface="Arial Narrow" panose="020B0606020202030204" pitchFamily="34" charset="0"/>
              </a:rPr>
              <a:t>his service is the golden cord</a:t>
            </a:r>
            <a:br>
              <a:rPr lang="en-US" altLang="en-US" sz="4000" b="1">
                <a:latin typeface="Arial Narrow" panose="020B0606020202030204" pitchFamily="34" charset="0"/>
              </a:rPr>
            </a:br>
            <a:r>
              <a:rPr lang="en-US" altLang="en-US" sz="4000" b="1">
                <a:latin typeface="Arial Narrow" panose="020B0606020202030204" pitchFamily="34" charset="0"/>
              </a:rPr>
              <a:t>close-binding humankind.</a:t>
            </a:r>
            <a:endParaRPr lang="en-AU" altLang="en-US" sz="4000" b="1">
              <a:latin typeface="Arial Narrow" panose="020B0606020202030204" pitchFamily="34" charset="0"/>
            </a:endParaRPr>
          </a:p>
        </p:txBody>
      </p:sp>
    </p:spTree>
    <p:extLst>
      <p:ext uri="{BB962C8B-B14F-4D97-AF65-F5344CB8AC3E}">
        <p14:creationId xmlns:p14="http://schemas.microsoft.com/office/powerpoint/2010/main" val="35081021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6FF7BBDB-01D4-449D-BC37-9A332475B169}"/>
              </a:ext>
            </a:extLst>
          </p:cNvPr>
          <p:cNvSpPr>
            <a:spLocks noGrp="1" noChangeArrowheads="1"/>
          </p:cNvSpPr>
          <p:nvPr>
            <p:ph type="title"/>
          </p:nvPr>
        </p:nvSpPr>
        <p:spPr>
          <a:xfrm>
            <a:off x="685800" y="609600"/>
            <a:ext cx="7772400" cy="2603500"/>
          </a:xfrm>
        </p:spPr>
        <p:txBody>
          <a:bodyPr/>
          <a:lstStyle/>
          <a:p>
            <a:pPr algn="l" eaLnBrk="1" hangingPunct="1"/>
            <a:r>
              <a:rPr lang="en-US" altLang="en-US" sz="4000" b="1">
                <a:latin typeface="Arial Narrow" panose="020B0606020202030204" pitchFamily="34" charset="0"/>
              </a:rPr>
              <a:t>Join hands, then, people of the faith, </a:t>
            </a:r>
            <a:br>
              <a:rPr lang="en-US" altLang="en-US" sz="4000" b="1">
                <a:latin typeface="Arial Narrow" panose="020B0606020202030204" pitchFamily="34" charset="0"/>
              </a:rPr>
            </a:br>
            <a:r>
              <a:rPr lang="en-US" altLang="en-US" sz="4000" b="1">
                <a:latin typeface="Arial Narrow" panose="020B0606020202030204" pitchFamily="34" charset="0"/>
              </a:rPr>
              <a:t>whate' er your race may be;</a:t>
            </a:r>
            <a:br>
              <a:rPr lang="en-US" altLang="en-US" sz="4000" b="1">
                <a:latin typeface="Arial Narrow" panose="020B0606020202030204" pitchFamily="34" charset="0"/>
              </a:rPr>
            </a:br>
            <a:r>
              <a:rPr lang="en-US" altLang="en-US" sz="4000" b="1">
                <a:latin typeface="Arial Narrow" panose="020B0606020202030204" pitchFamily="34" charset="0"/>
              </a:rPr>
              <a:t>who serves my Father as his child</a:t>
            </a:r>
            <a:br>
              <a:rPr lang="en-US" altLang="en-US" sz="4000" b="1">
                <a:latin typeface="Arial Narrow" panose="020B0606020202030204" pitchFamily="34" charset="0"/>
              </a:rPr>
            </a:br>
            <a:r>
              <a:rPr lang="en-US" altLang="en-US" sz="4000" b="1">
                <a:latin typeface="Arial Narrow" panose="020B0606020202030204" pitchFamily="34" charset="0"/>
              </a:rPr>
              <a:t>is surely kin to me.</a:t>
            </a:r>
            <a:endParaRPr lang="en-AU" altLang="en-US" sz="4000" b="1">
              <a:latin typeface="Arial Narrow" panose="020B0606020202030204" pitchFamily="34" charset="0"/>
            </a:endParaRPr>
          </a:p>
        </p:txBody>
      </p:sp>
    </p:spTree>
    <p:extLst>
      <p:ext uri="{BB962C8B-B14F-4D97-AF65-F5344CB8AC3E}">
        <p14:creationId xmlns:p14="http://schemas.microsoft.com/office/powerpoint/2010/main" val="27693714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5A216F85-5BD5-4C09-ADCB-0AB0F5478619}"/>
              </a:ext>
            </a:extLst>
          </p:cNvPr>
          <p:cNvSpPr>
            <a:spLocks noGrp="1" noChangeArrowheads="1"/>
          </p:cNvSpPr>
          <p:nvPr>
            <p:ph type="title"/>
          </p:nvPr>
        </p:nvSpPr>
        <p:spPr>
          <a:xfrm>
            <a:off x="685800" y="609600"/>
            <a:ext cx="8029575" cy="3251448"/>
          </a:xfrm>
        </p:spPr>
        <p:txBody>
          <a:bodyPr/>
          <a:lstStyle/>
          <a:p>
            <a:pPr algn="l" eaLnBrk="1" hangingPunct="1"/>
            <a:r>
              <a:rPr lang="en-US" altLang="en-US" sz="4000" b="1" dirty="0">
                <a:latin typeface="Arial Narrow" panose="020B0606020202030204" pitchFamily="34" charset="0"/>
              </a:rPr>
              <a:t>In Christ now meet both east and west,</a:t>
            </a:r>
            <a:br>
              <a:rPr lang="en-US" altLang="en-US" sz="4000" b="1" dirty="0">
                <a:latin typeface="Arial Narrow" panose="020B0606020202030204" pitchFamily="34" charset="0"/>
              </a:rPr>
            </a:br>
            <a:r>
              <a:rPr lang="en-US" altLang="en-US" sz="4000" b="1" dirty="0">
                <a:latin typeface="Arial Narrow" panose="020B0606020202030204" pitchFamily="34" charset="0"/>
              </a:rPr>
              <a:t>in him meet south and north,</a:t>
            </a:r>
            <a:br>
              <a:rPr lang="en-US" altLang="en-US" sz="4000" b="1" dirty="0">
                <a:latin typeface="Arial Narrow" panose="020B0606020202030204" pitchFamily="34" charset="0"/>
              </a:rPr>
            </a:br>
            <a:r>
              <a:rPr lang="en-US" altLang="en-US" sz="4000" b="1" dirty="0">
                <a:latin typeface="Arial Narrow" panose="020B0606020202030204" pitchFamily="34" charset="0"/>
              </a:rPr>
              <a:t>all Christlike souls are one in him</a:t>
            </a:r>
            <a:br>
              <a:rPr lang="en-US" altLang="en-US" sz="4000" b="1" dirty="0">
                <a:latin typeface="Arial Narrow" panose="020B0606020202030204" pitchFamily="34" charset="0"/>
              </a:rPr>
            </a:br>
            <a:r>
              <a:rPr lang="en-US" altLang="en-US" sz="4000" b="1" dirty="0">
                <a:latin typeface="Arial Narrow" panose="020B0606020202030204" pitchFamily="34" charset="0"/>
              </a:rPr>
              <a:t>throughout the whole wide earth.</a:t>
            </a:r>
            <a:br>
              <a:rPr lang="en-US" altLang="en-US" sz="4000" b="1" dirty="0">
                <a:latin typeface="Arial Narrow" panose="020B0606020202030204" pitchFamily="34" charset="0"/>
              </a:rPr>
            </a:br>
            <a:endParaRPr lang="en-AU" altLang="en-US" sz="4000" b="1" dirty="0">
              <a:latin typeface="Arial Narrow" panose="020B0606020202030204" pitchFamily="34" charset="0"/>
            </a:endParaRPr>
          </a:p>
        </p:txBody>
      </p:sp>
      <p:sp>
        <p:nvSpPr>
          <p:cNvPr id="2" name="TextBox 1">
            <a:extLst>
              <a:ext uri="{FF2B5EF4-FFF2-40B4-BE49-F238E27FC236}">
                <a16:creationId xmlns:a16="http://schemas.microsoft.com/office/drawing/2014/main" id="{C7F99B6E-9BA2-4481-934C-1D6D486EDAB1}"/>
              </a:ext>
            </a:extLst>
          </p:cNvPr>
          <p:cNvSpPr txBox="1"/>
          <p:nvPr/>
        </p:nvSpPr>
        <p:spPr>
          <a:xfrm>
            <a:off x="4676736" y="3861048"/>
            <a:ext cx="3096344" cy="600164"/>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100" b="1" i="0" u="none" strike="noStrike" kern="1200" cap="none" spc="0" normalizeH="0" baseline="0" noProof="0" dirty="0">
                <a:ln>
                  <a:noFill/>
                </a:ln>
                <a:solidFill>
                  <a:srgbClr val="FFFFCC"/>
                </a:solidFill>
                <a:effectLst/>
                <a:uLnTx/>
                <a:uFillTx/>
                <a:latin typeface="Arial Narrow" panose="020B0606020202030204" pitchFamily="34" charset="0"/>
                <a:ea typeface="+mn-ea"/>
                <a:cs typeface="Arial" panose="020B0604020202020204" pitchFamily="34" charset="0"/>
              </a:rPr>
              <a:t>William Arthur </a:t>
            </a:r>
            <a:r>
              <a:rPr kumimoji="0" lang="en-US" altLang="en-US" sz="1100" b="1" i="0" u="none" strike="noStrike" kern="1200" cap="none" spc="0" normalizeH="0" baseline="0" noProof="0" dirty="0" err="1">
                <a:ln>
                  <a:noFill/>
                </a:ln>
                <a:solidFill>
                  <a:srgbClr val="FFFFCC"/>
                </a:solidFill>
                <a:effectLst/>
                <a:uLnTx/>
                <a:uFillTx/>
                <a:latin typeface="Arial Narrow" panose="020B0606020202030204" pitchFamily="34" charset="0"/>
                <a:ea typeface="+mn-ea"/>
                <a:cs typeface="Arial" panose="020B0604020202020204" pitchFamily="34" charset="0"/>
              </a:rPr>
              <a:t>Dunkerlley</a:t>
            </a:r>
            <a:r>
              <a:rPr kumimoji="0" lang="en-US" altLang="en-US" sz="1100" b="1" i="0" u="none" strike="noStrike" kern="1200" cap="none" spc="0" normalizeH="0" baseline="0" noProof="0" dirty="0">
                <a:ln>
                  <a:noFill/>
                </a:ln>
                <a:solidFill>
                  <a:srgbClr val="FFFFCC"/>
                </a:solidFill>
                <a:effectLst/>
                <a:uLnTx/>
                <a:uFillTx/>
                <a:latin typeface="Arial Narrow" panose="020B0606020202030204" pitchFamily="34" charset="0"/>
                <a:ea typeface="+mn-ea"/>
                <a:cs typeface="Arial" panose="020B0604020202020204" pitchFamily="34" charset="0"/>
              </a:rPr>
              <a:t> 1852-1941</a:t>
            </a:r>
            <a:br>
              <a:rPr kumimoji="0" lang="en-AU" altLang="en-US" sz="1100" b="1" i="0" u="none" strike="noStrike" kern="1200" cap="none" spc="0" normalizeH="0" baseline="0" noProof="0" dirty="0">
                <a:ln>
                  <a:noFill/>
                </a:ln>
                <a:solidFill>
                  <a:srgbClr val="FFFFCC"/>
                </a:solidFill>
                <a:effectLst/>
                <a:uLnTx/>
                <a:uFillTx/>
                <a:latin typeface="Arial Narrow" panose="020B0606020202030204" pitchFamily="34" charset="0"/>
                <a:ea typeface="+mn-ea"/>
                <a:cs typeface="+mn-cs"/>
              </a:rPr>
            </a:br>
            <a:r>
              <a:rPr kumimoji="0" lang="en-AU" altLang="en-US" sz="1100" b="1" i="0" u="none" strike="noStrike" kern="1200" cap="none" spc="0" normalizeH="0" baseline="0" noProof="0" dirty="0">
                <a:ln>
                  <a:noFill/>
                </a:ln>
                <a:solidFill>
                  <a:srgbClr val="FFFFCC"/>
                </a:solidFill>
                <a:effectLst/>
                <a:uLnTx/>
                <a:uFillTx/>
                <a:latin typeface="Arial Narrow" panose="020B0606020202030204" pitchFamily="34" charset="0"/>
                <a:ea typeface="+mn-ea"/>
                <a:cs typeface="Arial" panose="020B0604020202020204" pitchFamily="34" charset="0"/>
              </a:rPr>
              <a:t>Reproduced with permission under license #</a:t>
            </a:r>
            <a:r>
              <a:rPr kumimoji="0" lang="en-AU" altLang="en-US" sz="1100" b="1" i="0" u="none" strike="noStrike" kern="1200" cap="none" spc="0" normalizeH="0" baseline="0" noProof="0" dirty="0">
                <a:ln>
                  <a:noFill/>
                </a:ln>
                <a:solidFill>
                  <a:srgbClr val="FFFFCC"/>
                </a:solidFill>
                <a:effectLst/>
                <a:uLnTx/>
                <a:uFillTx/>
                <a:latin typeface="Arial Narrow" panose="020B0606020202030204" pitchFamily="34" charset="0"/>
                <a:ea typeface="+mn-ea"/>
                <a:cs typeface="Times New Roman" panose="02020603050405020304" pitchFamily="18" charset="0"/>
              </a:rPr>
              <a:t> 604530 </a:t>
            </a:r>
            <a:br>
              <a:rPr kumimoji="0" lang="en-AU" altLang="en-US" sz="1100" b="1" i="0" u="none" strike="noStrike" kern="1200" cap="none" spc="0" normalizeH="0" baseline="0" noProof="0" dirty="0">
                <a:ln>
                  <a:noFill/>
                </a:ln>
                <a:solidFill>
                  <a:srgbClr val="FFFFCC"/>
                </a:solidFill>
                <a:effectLst/>
                <a:uLnTx/>
                <a:uFillTx/>
                <a:latin typeface="Arial Narrow" panose="020B0606020202030204" pitchFamily="34" charset="0"/>
                <a:ea typeface="+mn-ea"/>
                <a:cs typeface="Times New Roman" panose="02020603050405020304" pitchFamily="18" charset="0"/>
              </a:rPr>
            </a:br>
            <a:r>
              <a:rPr kumimoji="0" lang="en-AU" altLang="en-US" sz="1100" b="1" i="0" u="none" strike="noStrike" kern="1200" cap="none" spc="0" normalizeH="0" baseline="0" noProof="0" dirty="0">
                <a:ln>
                  <a:noFill/>
                </a:ln>
                <a:solidFill>
                  <a:srgbClr val="FFFFCC"/>
                </a:solidFill>
                <a:effectLst/>
                <a:uLnTx/>
                <a:uFillTx/>
                <a:latin typeface="Arial Narrow" panose="020B0606020202030204" pitchFamily="34" charset="0"/>
                <a:ea typeface="+mn-ea"/>
                <a:cs typeface="Arial" panose="020B0604020202020204" pitchFamily="34" charset="0"/>
              </a:rPr>
              <a:t>Licensing - Copyright Cleared Music for Churches.</a:t>
            </a:r>
            <a:endParaRPr kumimoji="0" lang="en-AU" sz="1100" b="1" i="0" u="none" strike="noStrike" kern="1200" cap="none" spc="0" normalizeH="0" baseline="0" noProof="0" dirty="0">
              <a:ln>
                <a:noFill/>
              </a:ln>
              <a:solidFill>
                <a:srgbClr val="FFFFCC"/>
              </a:solidFill>
              <a:effectLst/>
              <a:uLnTx/>
              <a:uFillTx/>
              <a:latin typeface="Arial Narrow" panose="020B0606020202030204" pitchFamily="34" charset="0"/>
              <a:ea typeface="+mn-ea"/>
              <a:cs typeface="+mn-cs"/>
            </a:endParaRPr>
          </a:p>
        </p:txBody>
      </p:sp>
    </p:spTree>
    <p:extLst>
      <p:ext uri="{BB962C8B-B14F-4D97-AF65-F5344CB8AC3E}">
        <p14:creationId xmlns:p14="http://schemas.microsoft.com/office/powerpoint/2010/main" val="3213323469"/>
      </p:ext>
    </p:extLst>
  </p:cSld>
  <p:clrMapOvr>
    <a:masterClrMapping/>
  </p:clrMapOvr>
</p:sld>
</file>

<file path=ppt/theme/theme1.xml><?xml version="1.0" encoding="utf-8"?>
<a:theme xmlns:a="http://schemas.openxmlformats.org/drawingml/2006/main" name="Morilata standard1">
  <a:themeElements>
    <a:clrScheme name="">
      <a:dk1>
        <a:srgbClr val="808080"/>
      </a:dk1>
      <a:lt1>
        <a:srgbClr val="FFFFCC"/>
      </a:lt1>
      <a:dk2>
        <a:srgbClr val="000000"/>
      </a:dk2>
      <a:lt2>
        <a:srgbClr val="FFFFCC"/>
      </a:lt2>
      <a:accent1>
        <a:srgbClr val="00CC99"/>
      </a:accent1>
      <a:accent2>
        <a:srgbClr val="3333CC"/>
      </a:accent2>
      <a:accent3>
        <a:srgbClr val="AAAAAA"/>
      </a:accent3>
      <a:accent4>
        <a:srgbClr val="DADAAE"/>
      </a:accent4>
      <a:accent5>
        <a:srgbClr val="AAE2CA"/>
      </a:accent5>
      <a:accent6>
        <a:srgbClr val="2D2DB9"/>
      </a:accent6>
      <a:hlink>
        <a:srgbClr val="CCCCFF"/>
      </a:hlink>
      <a:folHlink>
        <a:srgbClr val="B2B2B2"/>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400" b="1" i="0" u="none" strike="noStrike" cap="none" normalizeH="0" baseline="0" smtClean="0">
            <a:ln>
              <a:noFill/>
            </a:ln>
            <a:solidFill>
              <a:schemeClr val="tx2"/>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400" b="1" i="0" u="none" strike="noStrike" cap="none" normalizeH="0" baseline="0" smtClean="0">
            <a:ln>
              <a:noFill/>
            </a:ln>
            <a:solidFill>
              <a:schemeClr val="tx2"/>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Morilata standard1">
  <a:themeElements>
    <a:clrScheme name="">
      <a:dk1>
        <a:srgbClr val="808080"/>
      </a:dk1>
      <a:lt1>
        <a:srgbClr val="FFFFCC"/>
      </a:lt1>
      <a:dk2>
        <a:srgbClr val="000000"/>
      </a:dk2>
      <a:lt2>
        <a:srgbClr val="FFFFCC"/>
      </a:lt2>
      <a:accent1>
        <a:srgbClr val="00CC99"/>
      </a:accent1>
      <a:accent2>
        <a:srgbClr val="3333CC"/>
      </a:accent2>
      <a:accent3>
        <a:srgbClr val="AAAAAA"/>
      </a:accent3>
      <a:accent4>
        <a:srgbClr val="DADAAE"/>
      </a:accent4>
      <a:accent5>
        <a:srgbClr val="AAE2CA"/>
      </a:accent5>
      <a:accent6>
        <a:srgbClr val="2D2DB9"/>
      </a:accent6>
      <a:hlink>
        <a:srgbClr val="CCCCFF"/>
      </a:hlink>
      <a:folHlink>
        <a:srgbClr val="B2B2B2"/>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400" b="1" i="0" u="none" strike="noStrike" cap="none" normalizeH="0" baseline="0" smtClean="0">
            <a:ln>
              <a:noFill/>
            </a:ln>
            <a:solidFill>
              <a:schemeClr val="tx2"/>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400" b="1" i="0" u="none" strike="noStrike" cap="none" normalizeH="0" baseline="0" smtClean="0">
            <a:ln>
              <a:noFill/>
            </a:ln>
            <a:solidFill>
              <a:schemeClr val="tx2"/>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TotalTime>
  <Words>35</Words>
  <Application>Microsoft Office PowerPoint</Application>
  <PresentationFormat>On-screen Show (4:3)</PresentationFormat>
  <Paragraphs>9</Paragraphs>
  <Slides>4</Slides>
  <Notes>4</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4</vt:i4>
      </vt:variant>
    </vt:vector>
  </HeadingPairs>
  <TitlesOfParts>
    <vt:vector size="9" baseType="lpstr">
      <vt:lpstr>Arial</vt:lpstr>
      <vt:lpstr>Arial Narrow</vt:lpstr>
      <vt:lpstr>Calibri</vt:lpstr>
      <vt:lpstr>Morilata standard1</vt:lpstr>
      <vt:lpstr>1_Morilata standard1</vt:lpstr>
      <vt:lpstr>TiS 459 In Christ there is no east or west, in him no south or north,  but one great fellowship of love throughout the whole wide earth.</vt:lpstr>
      <vt:lpstr>In Christ shall true hearts everywhere their high communion find,  his service is the golden cord close-binding humankind.</vt:lpstr>
      <vt:lpstr>Join hands, then, people of the faith,  whate' er your race may be; who serves my Father as his child is surely kin to me.</vt:lpstr>
      <vt:lpstr>In Christ now meet both east and west, in him meet south and north, all Christlike souls are one in him throughout the whole wide earth.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TIS 179 Praise with joy the world’s Creator,  God of justice, love and peace,  source and end of human knowledge,  force of greatness without cease. Celebrate the Maker’s glory, power to rescue and release. </dc:title>
  <dc:creator>Christine Secombe</dc:creator>
  <cp:lastModifiedBy>Christine Secombe</cp:lastModifiedBy>
  <cp:revision>2</cp:revision>
  <dcterms:created xsi:type="dcterms:W3CDTF">2019-09-02T10:47:56Z</dcterms:created>
  <dcterms:modified xsi:type="dcterms:W3CDTF">2019-09-02T10:53:16Z</dcterms:modified>
</cp:coreProperties>
</file>