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6" autoAdjust="0"/>
    <p:restoredTop sz="94660"/>
  </p:normalViewPr>
  <p:slideViewPr>
    <p:cSldViewPr snapToGrid="0">
      <p:cViewPr varScale="1">
        <p:scale>
          <a:sx n="68" d="100"/>
          <a:sy n="68" d="100"/>
        </p:scale>
        <p:origin x="60" y="7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3588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789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5630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30095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07488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20988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77700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11469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4610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8912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56480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2B3EB-9389-4F06-8F1A-19F54D6C8901}" type="datetimeFigureOut">
              <a:rPr lang="en-AU" smtClean="0"/>
              <a:t>2/02/2017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BC6A6-4F80-4014-921D-5C9113C885E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8315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6718" y="789140"/>
            <a:ext cx="106721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4000" b="1" dirty="0" err="1">
                <a:solidFill>
                  <a:srgbClr val="FFFFCC"/>
                </a:solidFill>
                <a:latin typeface="Arial Narrow" panose="020B0606020202030204" pitchFamily="34" charset="0"/>
              </a:rPr>
              <a:t>TiS</a:t>
            </a:r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 642 – </a:t>
            </a:r>
          </a:p>
          <a:p>
            <a:pPr algn="ctr"/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algn="ctr"/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This day God gives me – </a:t>
            </a:r>
          </a:p>
          <a:p>
            <a:pPr algn="ctr"/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algn="ctr"/>
            <a:r>
              <a:rPr lang="en-AU" sz="1400" b="1" dirty="0">
                <a:solidFill>
                  <a:srgbClr val="FFFFCC"/>
                </a:solidFill>
                <a:latin typeface="Arial Narrow" panose="020B0606020202030204" pitchFamily="34" charset="0"/>
              </a:rPr>
              <a:t>James Quinn 1919 – </a:t>
            </a:r>
          </a:p>
          <a:p>
            <a:pPr algn="ctr"/>
            <a:endParaRPr lang="en-AU" sz="14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algn="ctr"/>
            <a:r>
              <a:rPr lang="en-AU" altLang="en-US" sz="14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Reproduced with permission under license # 604530 </a:t>
            </a:r>
            <a:br>
              <a:rPr lang="en-AU" altLang="en-US" sz="14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14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Licensing - Copyright Cleared Music for Churches.</a:t>
            </a:r>
            <a:endParaRPr lang="en-AU" sz="14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601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7400" y="609600"/>
            <a:ext cx="10693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This day God gives me strength of high heaven</a:t>
            </a: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Sun and moon shining, flame in my hearth </a:t>
            </a: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Flashing of lightning, wind in its swiftness</a:t>
            </a:r>
          </a:p>
          <a:p>
            <a:r>
              <a:rPr lang="en-AU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Deeps of the ocean, firmness of earth. </a:t>
            </a:r>
          </a:p>
        </p:txBody>
      </p:sp>
    </p:spTree>
    <p:extLst>
      <p:ext uri="{BB962C8B-B14F-4D97-AF65-F5344CB8AC3E}">
        <p14:creationId xmlns:p14="http://schemas.microsoft.com/office/powerpoint/2010/main" val="2918135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6900" y="495300"/>
            <a:ext cx="110871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This day God sends me strength to sustain me  </a:t>
            </a:r>
          </a:p>
          <a:p>
            <a:r>
              <a:rPr lang="en-AU" dirty="0"/>
              <a:t>Might to uphold me, Wisdom as guide. </a:t>
            </a:r>
          </a:p>
          <a:p>
            <a:r>
              <a:rPr lang="en-AU" dirty="0"/>
              <a:t>Your eyes are watchful, Your ears are listening </a:t>
            </a:r>
          </a:p>
          <a:p>
            <a:r>
              <a:rPr lang="en-AU" dirty="0"/>
              <a:t>Your lips are speaking, Friend at my side.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43461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6900" y="495300"/>
            <a:ext cx="11087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God's way is my way, God's shield is round me </a:t>
            </a:r>
          </a:p>
          <a:p>
            <a:r>
              <a:rPr lang="en-AU" dirty="0"/>
              <a:t>God's host defends me, saving from ill. </a:t>
            </a:r>
          </a:p>
          <a:p>
            <a:r>
              <a:rPr lang="en-AU" dirty="0"/>
              <a:t>Angels of heaven drive from me always </a:t>
            </a:r>
          </a:p>
          <a:p>
            <a:r>
              <a:rPr lang="en-AU" dirty="0"/>
              <a:t>All that would harm me, stand by me still. </a:t>
            </a:r>
          </a:p>
        </p:txBody>
      </p:sp>
    </p:spTree>
    <p:extLst>
      <p:ext uri="{BB962C8B-B14F-4D97-AF65-F5344CB8AC3E}">
        <p14:creationId xmlns:p14="http://schemas.microsoft.com/office/powerpoint/2010/main" val="1501639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6900" y="495300"/>
            <a:ext cx="11087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AU" dirty="0"/>
              <a:t>Rising I thank You, Mighty and Strong One, </a:t>
            </a:r>
          </a:p>
          <a:p>
            <a:r>
              <a:rPr lang="en-AU" dirty="0"/>
              <a:t>King of Creation, giver of rest. </a:t>
            </a:r>
          </a:p>
          <a:p>
            <a:r>
              <a:rPr lang="en-AU" dirty="0"/>
              <a:t>Firmly confessing Threeness of persons, </a:t>
            </a:r>
          </a:p>
          <a:p>
            <a:r>
              <a:rPr lang="en-AU" dirty="0"/>
              <a:t>Oneness of Godhead, trinity blest.</a:t>
            </a:r>
          </a:p>
        </p:txBody>
      </p:sp>
    </p:spTree>
    <p:extLst>
      <p:ext uri="{BB962C8B-B14F-4D97-AF65-F5344CB8AC3E}">
        <p14:creationId xmlns:p14="http://schemas.microsoft.com/office/powerpoint/2010/main" val="2661272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6900" y="495300"/>
            <a:ext cx="11087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30304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161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Arial Narrow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2</cp:revision>
  <dcterms:created xsi:type="dcterms:W3CDTF">2017-02-02T05:04:58Z</dcterms:created>
  <dcterms:modified xsi:type="dcterms:W3CDTF">2017-02-02T05:24:06Z</dcterms:modified>
</cp:coreProperties>
</file>