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66" r:id="rId4"/>
    <p:sldId id="267" r:id="rId5"/>
    <p:sldId id="268" r:id="rId6"/>
    <p:sldId id="269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07" autoAdjust="0"/>
  </p:normalViewPr>
  <p:slideViewPr>
    <p:cSldViewPr>
      <p:cViewPr varScale="1">
        <p:scale>
          <a:sx n="100" d="100"/>
          <a:sy n="10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7D247-681F-4557-9AAD-F656CCF94913}" type="datetimeFigureOut">
              <a:rPr lang="en-AU" smtClean="0"/>
              <a:pPr/>
              <a:t>16/10/2013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6C540-CBA5-4764-A8A6-5F567E56B2C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7D247-681F-4557-9AAD-F656CCF94913}" type="datetimeFigureOut">
              <a:rPr lang="en-AU" smtClean="0"/>
              <a:pPr/>
              <a:t>16/10/2013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6C540-CBA5-4764-A8A6-5F567E56B2C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7D247-681F-4557-9AAD-F656CCF94913}" type="datetimeFigureOut">
              <a:rPr lang="en-AU" smtClean="0"/>
              <a:pPr/>
              <a:t>16/10/2013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6C540-CBA5-4764-A8A6-5F567E56B2C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7D247-681F-4557-9AAD-F656CCF94913}" type="datetimeFigureOut">
              <a:rPr lang="en-AU" smtClean="0"/>
              <a:pPr/>
              <a:t>16/10/2013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6C540-CBA5-4764-A8A6-5F567E56B2C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7D247-681F-4557-9AAD-F656CCF94913}" type="datetimeFigureOut">
              <a:rPr lang="en-AU" smtClean="0"/>
              <a:pPr/>
              <a:t>16/10/2013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6C540-CBA5-4764-A8A6-5F567E56B2C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7D247-681F-4557-9AAD-F656CCF94913}" type="datetimeFigureOut">
              <a:rPr lang="en-AU" smtClean="0"/>
              <a:pPr/>
              <a:t>16/10/2013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6C540-CBA5-4764-A8A6-5F567E56B2C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7D247-681F-4557-9AAD-F656CCF94913}" type="datetimeFigureOut">
              <a:rPr lang="en-AU" smtClean="0"/>
              <a:pPr/>
              <a:t>16/10/2013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6C540-CBA5-4764-A8A6-5F567E56B2C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7D247-681F-4557-9AAD-F656CCF94913}" type="datetimeFigureOut">
              <a:rPr lang="en-AU" smtClean="0"/>
              <a:pPr/>
              <a:t>16/10/2013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6C540-CBA5-4764-A8A6-5F567E56B2C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7D247-681F-4557-9AAD-F656CCF94913}" type="datetimeFigureOut">
              <a:rPr lang="en-AU" smtClean="0"/>
              <a:pPr/>
              <a:t>16/10/2013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6C540-CBA5-4764-A8A6-5F567E56B2C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7D247-681F-4557-9AAD-F656CCF94913}" type="datetimeFigureOut">
              <a:rPr lang="en-AU" smtClean="0"/>
              <a:pPr/>
              <a:t>16/10/2013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6C540-CBA5-4764-A8A6-5F567E56B2C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7D247-681F-4557-9AAD-F656CCF94913}" type="datetimeFigureOut">
              <a:rPr lang="en-AU" smtClean="0"/>
              <a:pPr/>
              <a:t>16/10/2013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6C540-CBA5-4764-A8A6-5F567E56B2C4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7D247-681F-4557-9AAD-F656CCF94913}" type="datetimeFigureOut">
              <a:rPr lang="en-AU" smtClean="0"/>
              <a:pPr/>
              <a:t>16/10/2013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56C540-CBA5-4764-A8A6-5F567E56B2C4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ctrTitle"/>
          </p:nvPr>
        </p:nvSpPr>
        <p:spPr>
          <a:xfrm>
            <a:off x="685800" y="836613"/>
            <a:ext cx="7772400" cy="4608512"/>
          </a:xfrm>
        </p:spPr>
        <p:txBody>
          <a:bodyPr/>
          <a:lstStyle/>
          <a:p>
            <a:r>
              <a:rPr lang="en-AU" b="1" dirty="0" smtClean="0">
                <a:solidFill>
                  <a:srgbClr val="FFFF00"/>
                </a:solidFill>
                <a:latin typeface="Arial Narrow" pitchFamily="34" charset="0"/>
              </a:rPr>
              <a:t>TIS 505</a:t>
            </a:r>
            <a:br>
              <a:rPr lang="en-AU" b="1" dirty="0" smtClean="0">
                <a:solidFill>
                  <a:srgbClr val="FFFF00"/>
                </a:solidFill>
                <a:latin typeface="Arial Narrow" pitchFamily="34" charset="0"/>
              </a:rPr>
            </a:br>
            <a:r>
              <a:rPr lang="en-AU" b="1" dirty="0" smtClean="0">
                <a:solidFill>
                  <a:srgbClr val="FFFF00"/>
                </a:solidFill>
                <a:latin typeface="Arial Narrow" pitchFamily="34" charset="0"/>
              </a:rPr>
              <a:t/>
            </a:r>
            <a:br>
              <a:rPr lang="en-AU" b="1" dirty="0" smtClean="0">
                <a:solidFill>
                  <a:srgbClr val="FFFF00"/>
                </a:solidFill>
                <a:latin typeface="Arial Narrow" pitchFamily="34" charset="0"/>
              </a:rPr>
            </a:br>
            <a:r>
              <a:rPr lang="en-AU" b="1" dirty="0" smtClean="0">
                <a:solidFill>
                  <a:srgbClr val="FFFF00"/>
                </a:solidFill>
                <a:latin typeface="Arial Narrow" pitchFamily="34" charset="0"/>
              </a:rPr>
              <a:t>Jesus invites his saints</a:t>
            </a:r>
            <a:br>
              <a:rPr lang="en-AU" b="1" dirty="0" smtClean="0">
                <a:solidFill>
                  <a:srgbClr val="FFFF00"/>
                </a:solidFill>
                <a:latin typeface="Arial Narrow" pitchFamily="34" charset="0"/>
              </a:rPr>
            </a:br>
            <a:r>
              <a:rPr lang="en-AU" b="1" dirty="0" smtClean="0">
                <a:solidFill>
                  <a:srgbClr val="FFFF00"/>
                </a:solidFill>
                <a:latin typeface="Arial Narrow" pitchFamily="34" charset="0"/>
              </a:rPr>
              <a:t/>
            </a:r>
            <a:br>
              <a:rPr lang="en-AU" b="1" dirty="0" smtClean="0">
                <a:solidFill>
                  <a:srgbClr val="FFFF00"/>
                </a:solidFill>
                <a:latin typeface="Arial Narrow" pitchFamily="34" charset="0"/>
              </a:rPr>
            </a:br>
            <a:r>
              <a:rPr lang="en-AU" sz="1100" dirty="0" err="1" smtClean="0">
                <a:solidFill>
                  <a:srgbClr val="FFFF00"/>
                </a:solidFill>
                <a:latin typeface="Arial Narrow" pitchFamily="34" charset="0"/>
              </a:rPr>
              <a:t>Issac</a:t>
            </a:r>
            <a:r>
              <a:rPr lang="en-AU" sz="1100" dirty="0" smtClean="0">
                <a:solidFill>
                  <a:srgbClr val="FFFF00"/>
                </a:solidFill>
                <a:latin typeface="Arial Narrow" pitchFamily="34" charset="0"/>
              </a:rPr>
              <a:t> Watts 1674-1748 alt</a:t>
            </a:r>
            <a:r>
              <a:rPr lang="en-AU" sz="1100" dirty="0" smtClean="0">
                <a:latin typeface="Arial Narrow" pitchFamily="34" charset="0"/>
              </a:rPr>
              <a:t/>
            </a:r>
            <a:br>
              <a:rPr lang="en-AU" sz="1100" dirty="0" smtClean="0">
                <a:latin typeface="Arial Narrow" pitchFamily="34" charset="0"/>
              </a:rPr>
            </a:br>
            <a:r>
              <a:rPr lang="en-AU" sz="1100" b="1" dirty="0" smtClean="0">
                <a:solidFill>
                  <a:srgbClr val="FFC000"/>
                </a:solidFill>
                <a:latin typeface="Arial Narrow" pitchFamily="34" charset="0"/>
                <a:cs typeface="Times New Roman" pitchFamily="18" charset="0"/>
              </a:rPr>
              <a:t>Reproduced with permission under license # </a:t>
            </a:r>
            <a:r>
              <a:rPr lang="en-AU" sz="1100" b="1" i="1" dirty="0" smtClean="0">
                <a:solidFill>
                  <a:srgbClr val="FFC000"/>
                </a:solidFill>
                <a:cs typeface="Times New Roman" pitchFamily="18" charset="0"/>
              </a:rPr>
              <a:t>604530 </a:t>
            </a:r>
            <a:r>
              <a:rPr lang="en-AU" sz="1100" b="1" dirty="0" smtClean="0">
                <a:solidFill>
                  <a:srgbClr val="FFC000"/>
                </a:solidFill>
                <a:latin typeface="Arial Narrow" pitchFamily="34" charset="0"/>
                <a:cs typeface="Times New Roman" pitchFamily="18" charset="0"/>
              </a:rPr>
              <a:t/>
            </a:r>
            <a:br>
              <a:rPr lang="en-AU" sz="1100" b="1" dirty="0" smtClean="0">
                <a:solidFill>
                  <a:srgbClr val="FFC000"/>
                </a:solidFill>
                <a:latin typeface="Arial Narrow" pitchFamily="34" charset="0"/>
                <a:cs typeface="Times New Roman" pitchFamily="18" charset="0"/>
              </a:rPr>
            </a:br>
            <a:r>
              <a:rPr lang="en-AU" sz="1100" b="1" dirty="0" smtClean="0">
                <a:solidFill>
                  <a:srgbClr val="FFC000"/>
                </a:solidFill>
                <a:latin typeface="Arial Narrow" pitchFamily="34" charset="0"/>
                <a:cs typeface="Times New Roman" pitchFamily="18" charset="0"/>
              </a:rPr>
              <a:t>Licensing - Copyright Cleared Music for Churches. </a:t>
            </a:r>
            <a:r>
              <a:rPr lang="en-AU" sz="1100" b="1" dirty="0" smtClean="0">
                <a:solidFill>
                  <a:srgbClr val="FFFF99"/>
                </a:solidFill>
                <a:latin typeface="Arial Narrow" pitchFamily="34" charset="0"/>
              </a:rPr>
              <a:t/>
            </a:r>
            <a:br>
              <a:rPr lang="en-AU" sz="1100" b="1" dirty="0" smtClean="0">
                <a:solidFill>
                  <a:srgbClr val="FFFF99"/>
                </a:solidFill>
                <a:latin typeface="Arial Narrow" pitchFamily="34" charset="0"/>
              </a:rPr>
            </a:br>
            <a:endParaRPr lang="en-AU" sz="1100" dirty="0" smtClean="0">
              <a:latin typeface="Arial Narrow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ctrTitle"/>
          </p:nvPr>
        </p:nvSpPr>
        <p:spPr>
          <a:xfrm>
            <a:off x="685800" y="981075"/>
            <a:ext cx="7772400" cy="4248150"/>
          </a:xfrm>
        </p:spPr>
        <p:txBody>
          <a:bodyPr>
            <a:normAutofit/>
          </a:bodyPr>
          <a:lstStyle/>
          <a:p>
            <a:pPr algn="l"/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Jesus invites His saints</a:t>
            </a:r>
            <a:b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</a:br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to meet around His board;</a:t>
            </a:r>
            <a:b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</a:br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here pardoned rebels sit, and hold</a:t>
            </a:r>
            <a:b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</a:br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communion with their Lord.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ctrTitle"/>
          </p:nvPr>
        </p:nvSpPr>
        <p:spPr>
          <a:xfrm>
            <a:off x="685800" y="1196975"/>
            <a:ext cx="7772400" cy="3960813"/>
          </a:xfrm>
        </p:spPr>
        <p:txBody>
          <a:bodyPr>
            <a:normAutofit/>
          </a:bodyPr>
          <a:lstStyle/>
          <a:p>
            <a:pPr algn="l"/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For food He gives His flesh,</a:t>
            </a:r>
            <a:b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</a:br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calls us to drink his blood;</a:t>
            </a:r>
            <a:b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</a:br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amazing favour, matchless grace</a:t>
            </a:r>
            <a:b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</a:br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of our descending God!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ctrTitle"/>
          </p:nvPr>
        </p:nvSpPr>
        <p:spPr>
          <a:xfrm>
            <a:off x="685800" y="1196975"/>
            <a:ext cx="7772400" cy="4248150"/>
          </a:xfrm>
        </p:spPr>
        <p:txBody>
          <a:bodyPr>
            <a:normAutofit/>
          </a:bodyPr>
          <a:lstStyle/>
          <a:p>
            <a:pPr algn="l"/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Our heavenly father calls</a:t>
            </a:r>
            <a:b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</a:br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Christ and his members one:</a:t>
            </a:r>
            <a:b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</a:br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we the young children of his love,</a:t>
            </a:r>
            <a:b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</a:br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and he the first-born Son.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ctrTitle"/>
          </p:nvPr>
        </p:nvSpPr>
        <p:spPr>
          <a:xfrm>
            <a:off x="685800" y="765175"/>
            <a:ext cx="7772400" cy="4967288"/>
          </a:xfrm>
        </p:spPr>
        <p:txBody>
          <a:bodyPr>
            <a:normAutofit/>
          </a:bodyPr>
          <a:lstStyle/>
          <a:p>
            <a:pPr algn="l"/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We are but several parts</a:t>
            </a:r>
            <a:b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</a:br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of the same broken bread;</a:t>
            </a:r>
            <a:b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</a:br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one body hath its several limbs,</a:t>
            </a:r>
            <a:b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</a:br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but Jesus is the head.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ctrTitle"/>
          </p:nvPr>
        </p:nvSpPr>
        <p:spPr>
          <a:xfrm>
            <a:off x="685800" y="1052513"/>
            <a:ext cx="7772400" cy="3528615"/>
          </a:xfrm>
        </p:spPr>
        <p:txBody>
          <a:bodyPr>
            <a:normAutofit/>
          </a:bodyPr>
          <a:lstStyle/>
          <a:p>
            <a:pPr algn="l"/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Let all our powers be joined</a:t>
            </a:r>
            <a:b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</a:br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his glorious name to raise;</a:t>
            </a:r>
            <a:b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</a:br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pleasure and love fill every mind</a:t>
            </a:r>
            <a:b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</a:br>
            <a:r>
              <a:rPr lang="en-AU" sz="4000" b="1" dirty="0" smtClean="0">
                <a:solidFill>
                  <a:srgbClr val="FFFF00"/>
                </a:solidFill>
                <a:latin typeface="Arial Narrow" pitchFamily="34" charset="0"/>
              </a:rPr>
              <a:t>and every voice be praise.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28</Words>
  <Application>Microsoft Office PowerPoint</Application>
  <PresentationFormat>On-screen Show (4:3)</PresentationFormat>
  <Paragraphs>6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TIS 505  Jesus invites his saints  Issac Watts 1674-1748 alt Reproduced with permission under license # 604530  Licensing - Copyright Cleared Music for Churches.  </vt:lpstr>
      <vt:lpstr>Jesus invites His saints to meet around His board; here pardoned rebels sit, and hold communion with their Lord.</vt:lpstr>
      <vt:lpstr>For food He gives His flesh, calls us to drink his blood; amazing favour, matchless grace of our descending God!</vt:lpstr>
      <vt:lpstr>Our heavenly father calls Christ and his members one: we the young children of his love, and he the first-born Son.</vt:lpstr>
      <vt:lpstr>We are but several parts of the same broken bread; one body hath its several limbs, but Jesus is the head.</vt:lpstr>
      <vt:lpstr>Let all our powers be joined his glorious name to raise; pleasure and love fill every mind and every voice be praise.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TIS 505  Jesus invites his saints  Issac Watts 1674-1748 alt</dc:title>
  <dc:creator>Admin</dc:creator>
  <cp:lastModifiedBy>Admin</cp:lastModifiedBy>
  <cp:revision>5</cp:revision>
  <dcterms:created xsi:type="dcterms:W3CDTF">2013-08-09T04:44:32Z</dcterms:created>
  <dcterms:modified xsi:type="dcterms:W3CDTF">2013-10-15T23:55:25Z</dcterms:modified>
</cp:coreProperties>
</file>