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1" r:id="rId2"/>
  </p:sldMasterIdLst>
  <p:notesMasterIdLst>
    <p:notesMasterId r:id="rId7"/>
  </p:notesMasterIdLst>
  <p:sldIdLst>
    <p:sldId id="298" r:id="rId3"/>
    <p:sldId id="300" r:id="rId4"/>
    <p:sldId id="302" r:id="rId5"/>
    <p:sldId id="304"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autoAdjust="0"/>
    <p:restoredTop sz="94660"/>
  </p:normalViewPr>
  <p:slideViewPr>
    <p:cSldViewPr snapToGrid="0">
      <p:cViewPr varScale="1">
        <p:scale>
          <a:sx n="106" d="100"/>
          <a:sy n="106" d="100"/>
        </p:scale>
        <p:origin x="18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8C5E2A-EB7E-4412-917A-4CBC72E1D8BA}" type="datetimeFigureOut">
              <a:rPr lang="en-AU" smtClean="0"/>
              <a:t>2/09/2019</a:t>
            </a:fld>
            <a:endParaRPr lang="en-AU"/>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55C066-E983-47AB-B835-7DF9CAE6E749}" type="slidenum">
              <a:rPr lang="en-AU" smtClean="0"/>
              <a:t>‹#›</a:t>
            </a:fld>
            <a:endParaRPr lang="en-AU"/>
          </a:p>
        </p:txBody>
      </p:sp>
    </p:spTree>
    <p:extLst>
      <p:ext uri="{BB962C8B-B14F-4D97-AF65-F5344CB8AC3E}">
        <p14:creationId xmlns:p14="http://schemas.microsoft.com/office/powerpoint/2010/main" val="1881284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9BC5C6D0-C173-4EEF-A26C-9B4982515EE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7ED6DE0E-B3B6-49D0-BF53-CFAED688EE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a:p>
        </p:txBody>
      </p:sp>
      <p:sp>
        <p:nvSpPr>
          <p:cNvPr id="10244" name="Slide Number Placeholder 3">
            <a:extLst>
              <a:ext uri="{FF2B5EF4-FFF2-40B4-BE49-F238E27FC236}">
                <a16:creationId xmlns:a16="http://schemas.microsoft.com/office/drawing/2014/main" id="{3DC06FD3-ACAC-4709-8BCB-87CCD6FF628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20BEF192-BB9A-4F5A-A9DB-3889D2C91D12}" type="slidenum">
              <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1</a:t>
            </a:fld>
            <a:endPar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842257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E98572DC-0AAC-4DC4-A50E-A1DCDA6C934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2EBD3B73-D4E8-432B-840B-222CFB1D87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a:p>
        </p:txBody>
      </p:sp>
      <p:sp>
        <p:nvSpPr>
          <p:cNvPr id="11268" name="Slide Number Placeholder 3">
            <a:extLst>
              <a:ext uri="{FF2B5EF4-FFF2-40B4-BE49-F238E27FC236}">
                <a16:creationId xmlns:a16="http://schemas.microsoft.com/office/drawing/2014/main" id="{D5315CF9-2808-42E8-B0BE-D05B67A9113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D914B2C2-682C-41E4-A5B6-D5F8281B46BD}" type="slidenum">
              <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34754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D9851FB3-167B-4BEB-83FB-EAB001B3D08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8FDEC78A-DA7F-43E2-94B4-531406A0014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a:p>
        </p:txBody>
      </p:sp>
      <p:sp>
        <p:nvSpPr>
          <p:cNvPr id="12292" name="Slide Number Placeholder 3">
            <a:extLst>
              <a:ext uri="{FF2B5EF4-FFF2-40B4-BE49-F238E27FC236}">
                <a16:creationId xmlns:a16="http://schemas.microsoft.com/office/drawing/2014/main" id="{2D565955-A3F0-408F-8327-9E571C12452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02E75972-2BFE-4544-8224-B7CAE19A2883}" type="slidenum">
              <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1326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B9B592B1-8B8E-4F42-9A4B-8C26D9B9AF0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E468ACC9-A794-4717-9BCB-4D5FEA7478E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AU" altLang="en-US"/>
          </a:p>
        </p:txBody>
      </p:sp>
      <p:sp>
        <p:nvSpPr>
          <p:cNvPr id="13316" name="Slide Number Placeholder 3">
            <a:extLst>
              <a:ext uri="{FF2B5EF4-FFF2-40B4-BE49-F238E27FC236}">
                <a16:creationId xmlns:a16="http://schemas.microsoft.com/office/drawing/2014/main" id="{3798F661-001C-4C9E-98F8-3073D4B46A4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7F8317A9-614E-4CDE-9E38-5FBA1D8F2D24}" type="slidenum">
              <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AU" altLang="en-US" sz="1200" b="1"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6413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708AE671-946A-4A8B-8EAD-360FC9130F15}"/>
              </a:ext>
            </a:extLst>
          </p:cNvPr>
          <p:cNvSpPr>
            <a:spLocks noGrp="1" noChangeArrowheads="1"/>
          </p:cNvSpPr>
          <p:nvPr>
            <p:ph type="dt" sz="half" idx="10"/>
          </p:nvPr>
        </p:nvSpPr>
        <p:spPr>
          <a:ln/>
        </p:spPr>
        <p:txBody>
          <a:bodyPr/>
          <a:lstStyle>
            <a:lvl1pPr>
              <a:defRPr/>
            </a:lvl1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FFFFCC"/>
              </a:solidFill>
              <a:effectLst/>
              <a:uLnTx/>
              <a:uFillTx/>
              <a:latin typeface="Arial" charset="0"/>
              <a:ea typeface="+mn-ea"/>
              <a:cs typeface="+mn-cs"/>
            </a:endParaRPr>
          </a:p>
        </p:txBody>
      </p:sp>
      <p:sp>
        <p:nvSpPr>
          <p:cNvPr id="4" name="Rectangle 5">
            <a:extLst>
              <a:ext uri="{FF2B5EF4-FFF2-40B4-BE49-F238E27FC236}">
                <a16:creationId xmlns:a16="http://schemas.microsoft.com/office/drawing/2014/main" id="{9B933C3F-9684-4474-A9BE-A3261637D79C}"/>
              </a:ext>
            </a:extLst>
          </p:cNvPr>
          <p:cNvSpPr>
            <a:spLocks noGrp="1" noChangeArrowheads="1"/>
          </p:cNvSpPr>
          <p:nvPr>
            <p:ph type="ftr" sz="quarter" idx="11"/>
          </p:nvPr>
        </p:nvSpPr>
        <p:spPr>
          <a:ln/>
        </p:spPr>
        <p:txBody>
          <a:bodyPr/>
          <a:lstStyle>
            <a:lvl1pPr>
              <a:defRPr/>
            </a:lvl1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FFFFCC"/>
              </a:solidFill>
              <a:effectLst/>
              <a:uLnTx/>
              <a:uFillTx/>
              <a:latin typeface="Arial" charset="0"/>
              <a:ea typeface="+mn-ea"/>
              <a:cs typeface="+mn-cs"/>
            </a:endParaRPr>
          </a:p>
        </p:txBody>
      </p:sp>
      <p:sp>
        <p:nvSpPr>
          <p:cNvPr id="5" name="Rectangle 6">
            <a:extLst>
              <a:ext uri="{FF2B5EF4-FFF2-40B4-BE49-F238E27FC236}">
                <a16:creationId xmlns:a16="http://schemas.microsoft.com/office/drawing/2014/main" id="{59F0D8ED-8E10-457B-9286-63CDE29FC167}"/>
              </a:ext>
            </a:extLst>
          </p:cNvPr>
          <p:cNvSpPr>
            <a:spLocks noGrp="1" noChangeArrowheads="1"/>
          </p:cNvSpPr>
          <p:nvPr>
            <p:ph type="sldNum" sz="quarter" idx="12"/>
          </p:nvPr>
        </p:nvSpPr>
        <p:spPr>
          <a:ln/>
        </p:spPr>
        <p:txBody>
          <a:bodyPr/>
          <a:lstStyle>
            <a:lvl1pPr>
              <a:defRPr/>
            </a:lvl1pPr>
          </a:lstStyle>
          <a:p>
            <a:pPr marL="0" marR="0" lvl="0" indent="0" algn="r" defTabSz="914400" rtl="0" eaLnBrk="0" fontAlgn="base" latinLnBrk="0" hangingPunct="0">
              <a:lnSpc>
                <a:spcPct val="100000"/>
              </a:lnSpc>
              <a:spcBef>
                <a:spcPct val="0"/>
              </a:spcBef>
              <a:spcAft>
                <a:spcPct val="0"/>
              </a:spcAft>
              <a:buClrTx/>
              <a:buSzTx/>
              <a:buFontTx/>
              <a:buNone/>
              <a:tabLst/>
              <a:defRPr/>
            </a:pPr>
            <a:fld id="{C20AD77B-016C-44CE-9BEB-6B7F17F47DCF}" type="slidenum">
              <a:rPr kumimoji="0" lang="en-US" altLang="en-US" sz="1400" b="0" i="0" u="none" strike="noStrike" kern="1200" cap="none" spc="0" normalizeH="0" baseline="0" noProof="0">
                <a:ln>
                  <a:noFill/>
                </a:ln>
                <a:solidFill>
                  <a:srgbClr val="FFFFCC"/>
                </a:solidFill>
                <a:effectLst/>
                <a:uLnTx/>
                <a:uFillTx/>
                <a:latin typeface="Arial" panose="020B060402020202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CC"/>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7311181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FA83627-1B90-4E81-A308-2957C90B9B68}"/>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2B75B92-2F6E-44A2-8589-07BA41984AC1}"/>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D8F6AA22-AFD5-47B9-9860-5C61DCF1FF74}"/>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050" b="0">
                <a:solidFill>
                  <a:schemeClr val="tx1"/>
                </a:solidFill>
                <a:latin typeface="Arial" charset="0"/>
              </a:defRPr>
            </a:lvl1pPr>
          </a:lstStyle>
          <a:p>
            <a:pPr>
              <a:defRPr/>
            </a:pPr>
            <a:endParaRPr lang="en-US"/>
          </a:p>
        </p:txBody>
      </p:sp>
      <p:sp>
        <p:nvSpPr>
          <p:cNvPr id="1029" name="Rectangle 5">
            <a:extLst>
              <a:ext uri="{FF2B5EF4-FFF2-40B4-BE49-F238E27FC236}">
                <a16:creationId xmlns:a16="http://schemas.microsoft.com/office/drawing/2014/main" id="{249B2601-9E4F-4EF3-95AA-0A5EAAB1607D}"/>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050" b="0">
                <a:solidFill>
                  <a:schemeClr val="tx1"/>
                </a:solidFill>
                <a:latin typeface="Arial" charset="0"/>
              </a:defRPr>
            </a:lvl1pPr>
          </a:lstStyle>
          <a:p>
            <a:pPr>
              <a:defRPr/>
            </a:pPr>
            <a:endParaRPr lang="en-US"/>
          </a:p>
        </p:txBody>
      </p:sp>
      <p:sp>
        <p:nvSpPr>
          <p:cNvPr id="1030" name="Rectangle 6">
            <a:extLst>
              <a:ext uri="{FF2B5EF4-FFF2-40B4-BE49-F238E27FC236}">
                <a16:creationId xmlns:a16="http://schemas.microsoft.com/office/drawing/2014/main" id="{49C8D15F-EE20-4E7F-8B73-B3821445F582}"/>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050" b="0">
                <a:solidFill>
                  <a:schemeClr val="tx1"/>
                </a:solidFill>
              </a:defRPr>
            </a:lvl1pPr>
          </a:lstStyle>
          <a:p>
            <a:pPr>
              <a:defRPr/>
            </a:pPr>
            <a:fld id="{64016CA3-A675-4AA8-8BA6-ACDA63C7DA43}" type="slidenum">
              <a:rPr lang="en-US" altLang="en-US"/>
              <a:pPr>
                <a:defRPr/>
              </a:pPr>
              <a:t>‹#›</a:t>
            </a:fld>
            <a:endParaRPr lang="en-US" altLang="en-US"/>
          </a:p>
        </p:txBody>
      </p:sp>
    </p:spTree>
    <p:extLst>
      <p:ext uri="{BB962C8B-B14F-4D97-AF65-F5344CB8AC3E}">
        <p14:creationId xmlns:p14="http://schemas.microsoft.com/office/powerpoint/2010/main" val="4158689208"/>
      </p:ext>
    </p:extLst>
  </p:cSld>
  <p:clrMap bg1="dk2" tx1="lt1" bg2="dk1" tx2="lt2" accent1="accent1" accent2="accent2" accent3="accent3" accent4="accent4" accent5="accent5" accent6="accent6" hlink="hlink" folHlink="folHlink"/>
  <p:txStyles>
    <p:titleStyle>
      <a:lvl1pPr algn="ctr" rtl="0" eaLnBrk="0" fontAlgn="base" hangingPunct="0">
        <a:spcBef>
          <a:spcPct val="0"/>
        </a:spcBef>
        <a:spcAft>
          <a:spcPct val="0"/>
        </a:spcAft>
        <a:defRPr sz="33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charset="0"/>
        </a:defRPr>
      </a:lvl2pPr>
      <a:lvl3pPr algn="ctr" rtl="0" eaLnBrk="0" fontAlgn="base" hangingPunct="0">
        <a:spcBef>
          <a:spcPct val="0"/>
        </a:spcBef>
        <a:spcAft>
          <a:spcPct val="0"/>
        </a:spcAft>
        <a:defRPr sz="3300">
          <a:solidFill>
            <a:schemeClr val="tx2"/>
          </a:solidFill>
          <a:latin typeface="Arial" charset="0"/>
        </a:defRPr>
      </a:lvl3pPr>
      <a:lvl4pPr algn="ctr" rtl="0" eaLnBrk="0" fontAlgn="base" hangingPunct="0">
        <a:spcBef>
          <a:spcPct val="0"/>
        </a:spcBef>
        <a:spcAft>
          <a:spcPct val="0"/>
        </a:spcAft>
        <a:defRPr sz="3300">
          <a:solidFill>
            <a:schemeClr val="tx2"/>
          </a:solidFill>
          <a:latin typeface="Arial" charset="0"/>
        </a:defRPr>
      </a:lvl4pPr>
      <a:lvl5pPr algn="ctr" rtl="0" eaLnBrk="0" fontAlgn="base" hangingPunct="0">
        <a:spcBef>
          <a:spcPct val="0"/>
        </a:spcBef>
        <a:spcAft>
          <a:spcPct val="0"/>
        </a:spcAft>
        <a:defRPr sz="3300">
          <a:solidFill>
            <a:schemeClr val="tx2"/>
          </a:solidFill>
          <a:latin typeface="Arial" charset="0"/>
        </a:defRPr>
      </a:lvl5pPr>
      <a:lvl6pPr marL="342900" algn="ctr" rtl="0" eaLnBrk="1" fontAlgn="base" hangingPunct="1">
        <a:spcBef>
          <a:spcPct val="0"/>
        </a:spcBef>
        <a:spcAft>
          <a:spcPct val="0"/>
        </a:spcAft>
        <a:defRPr sz="3300">
          <a:solidFill>
            <a:schemeClr val="tx2"/>
          </a:solidFill>
          <a:latin typeface="Arial" charset="0"/>
        </a:defRPr>
      </a:lvl6pPr>
      <a:lvl7pPr marL="685800" algn="ctr" rtl="0" eaLnBrk="1" fontAlgn="base" hangingPunct="1">
        <a:spcBef>
          <a:spcPct val="0"/>
        </a:spcBef>
        <a:spcAft>
          <a:spcPct val="0"/>
        </a:spcAft>
        <a:defRPr sz="3300">
          <a:solidFill>
            <a:schemeClr val="tx2"/>
          </a:solidFill>
          <a:latin typeface="Arial" charset="0"/>
        </a:defRPr>
      </a:lvl7pPr>
      <a:lvl8pPr marL="1028700" algn="ctr" rtl="0" eaLnBrk="1" fontAlgn="base" hangingPunct="1">
        <a:spcBef>
          <a:spcPct val="0"/>
        </a:spcBef>
        <a:spcAft>
          <a:spcPct val="0"/>
        </a:spcAft>
        <a:defRPr sz="3300">
          <a:solidFill>
            <a:schemeClr val="tx2"/>
          </a:solidFill>
          <a:latin typeface="Arial" charset="0"/>
        </a:defRPr>
      </a:lvl8pPr>
      <a:lvl9pPr marL="1371600" algn="ctr" rtl="0" eaLnBrk="1" fontAlgn="base" hangingPunct="1">
        <a:spcBef>
          <a:spcPct val="0"/>
        </a:spcBef>
        <a:spcAft>
          <a:spcPct val="0"/>
        </a:spcAft>
        <a:defRPr sz="3300">
          <a:solidFill>
            <a:schemeClr val="tx2"/>
          </a:solidFill>
          <a:latin typeface="Arial" charset="0"/>
        </a:defRPr>
      </a:lvl9pPr>
    </p:titleStyle>
    <p:bodyStyle>
      <a:lvl1pPr marL="257175" indent="-257175" algn="l" rtl="0" eaLnBrk="0" fontAlgn="base" hangingPunct="0">
        <a:spcBef>
          <a:spcPct val="20000"/>
        </a:spcBef>
        <a:spcAft>
          <a:spcPct val="0"/>
        </a:spcAft>
        <a:buChar char="•"/>
        <a:defRPr sz="2400">
          <a:solidFill>
            <a:schemeClr val="tx1"/>
          </a:solidFill>
          <a:latin typeface="+mn-lt"/>
          <a:ea typeface="+mn-ea"/>
          <a:cs typeface="+mn-cs"/>
        </a:defRPr>
      </a:lvl1pPr>
      <a:lvl2pPr marL="557213" indent="-214313" algn="l" rtl="0" eaLnBrk="0" fontAlgn="base" hangingPunct="0">
        <a:spcBef>
          <a:spcPct val="20000"/>
        </a:spcBef>
        <a:spcAft>
          <a:spcPct val="0"/>
        </a:spcAft>
        <a:buChar char="–"/>
        <a:defRPr sz="2100">
          <a:solidFill>
            <a:schemeClr val="tx1"/>
          </a:solidFill>
          <a:latin typeface="+mn-lt"/>
        </a:defRPr>
      </a:lvl2pPr>
      <a:lvl3pPr marL="857250" indent="-171450" algn="l" rtl="0" eaLnBrk="0" fontAlgn="base" hangingPunct="0">
        <a:spcBef>
          <a:spcPct val="20000"/>
        </a:spcBef>
        <a:spcAft>
          <a:spcPct val="0"/>
        </a:spcAft>
        <a:buChar char="•"/>
        <a:defRPr sz="1800">
          <a:solidFill>
            <a:schemeClr val="tx1"/>
          </a:solidFill>
          <a:latin typeface="+mn-lt"/>
        </a:defRPr>
      </a:lvl3pPr>
      <a:lvl4pPr marL="1200150" indent="-171450" algn="l" rtl="0" eaLnBrk="0" fontAlgn="base" hangingPunct="0">
        <a:spcBef>
          <a:spcPct val="20000"/>
        </a:spcBef>
        <a:spcAft>
          <a:spcPct val="0"/>
        </a:spcAft>
        <a:buChar char="–"/>
        <a:defRPr sz="1500">
          <a:solidFill>
            <a:schemeClr val="tx1"/>
          </a:solidFill>
          <a:latin typeface="+mn-lt"/>
        </a:defRPr>
      </a:lvl4pPr>
      <a:lvl5pPr marL="1543050" indent="-171450" algn="l" rtl="0" eaLnBrk="0" fontAlgn="base" hangingPunct="0">
        <a:spcBef>
          <a:spcPct val="20000"/>
        </a:spcBef>
        <a:spcAft>
          <a:spcPct val="0"/>
        </a:spcAft>
        <a:buChar char="»"/>
        <a:defRPr sz="1500">
          <a:solidFill>
            <a:schemeClr val="tx1"/>
          </a:solidFill>
          <a:latin typeface="+mn-lt"/>
        </a:defRPr>
      </a:lvl5pPr>
      <a:lvl6pPr marL="1885950" indent="-171450" algn="l" rtl="0" eaLnBrk="1" fontAlgn="base" hangingPunct="1">
        <a:spcBef>
          <a:spcPct val="20000"/>
        </a:spcBef>
        <a:spcAft>
          <a:spcPct val="0"/>
        </a:spcAft>
        <a:buChar char="»"/>
        <a:defRPr sz="1500">
          <a:solidFill>
            <a:schemeClr val="tx1"/>
          </a:solidFill>
          <a:latin typeface="+mn-lt"/>
        </a:defRPr>
      </a:lvl6pPr>
      <a:lvl7pPr marL="2228850" indent="-171450" algn="l" rtl="0" eaLnBrk="1" fontAlgn="base" hangingPunct="1">
        <a:spcBef>
          <a:spcPct val="20000"/>
        </a:spcBef>
        <a:spcAft>
          <a:spcPct val="0"/>
        </a:spcAft>
        <a:buChar char="»"/>
        <a:defRPr sz="1500">
          <a:solidFill>
            <a:schemeClr val="tx1"/>
          </a:solidFill>
          <a:latin typeface="+mn-lt"/>
        </a:defRPr>
      </a:lvl7pPr>
      <a:lvl8pPr marL="2571750" indent="-171450" algn="l" rtl="0" eaLnBrk="1" fontAlgn="base" hangingPunct="1">
        <a:spcBef>
          <a:spcPct val="20000"/>
        </a:spcBef>
        <a:spcAft>
          <a:spcPct val="0"/>
        </a:spcAft>
        <a:buChar char="»"/>
        <a:defRPr sz="1500">
          <a:solidFill>
            <a:schemeClr val="tx1"/>
          </a:solidFill>
          <a:latin typeface="+mn-lt"/>
        </a:defRPr>
      </a:lvl8pPr>
      <a:lvl9pPr marL="2914650" indent="-171450" algn="l" rtl="0" eaLnBrk="1" fontAlgn="base" hangingPunct="1">
        <a:spcBef>
          <a:spcPct val="20000"/>
        </a:spcBef>
        <a:spcAft>
          <a:spcPct val="0"/>
        </a:spcAft>
        <a:buChar char="»"/>
        <a:defRPr sz="1500">
          <a:solidFill>
            <a:schemeClr val="tx1"/>
          </a:solidFill>
          <a:latin typeface="+mn-lt"/>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FA83627-1B90-4E81-A308-2957C90B9B68}"/>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2B75B92-2F6E-44A2-8589-07BA41984AC1}"/>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D8F6AA22-AFD5-47B9-9860-5C61DCF1FF74}"/>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b="0">
                <a:solidFill>
                  <a:schemeClr val="tx1"/>
                </a:solidFill>
                <a:latin typeface="Arial" charset="0"/>
              </a:defRPr>
            </a:lvl1pPr>
          </a:lstStyle>
          <a:p>
            <a:pPr>
              <a:defRPr/>
            </a:pPr>
            <a:endParaRPr lang="en-US"/>
          </a:p>
        </p:txBody>
      </p:sp>
      <p:sp>
        <p:nvSpPr>
          <p:cNvPr id="1029" name="Rectangle 5">
            <a:extLst>
              <a:ext uri="{FF2B5EF4-FFF2-40B4-BE49-F238E27FC236}">
                <a16:creationId xmlns:a16="http://schemas.microsoft.com/office/drawing/2014/main" id="{249B2601-9E4F-4EF3-95AA-0A5EAAB1607D}"/>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a:solidFill>
                  <a:schemeClr val="tx1"/>
                </a:solidFill>
                <a:latin typeface="Arial" charset="0"/>
              </a:defRPr>
            </a:lvl1pPr>
          </a:lstStyle>
          <a:p>
            <a:pPr>
              <a:defRPr/>
            </a:pPr>
            <a:endParaRPr lang="en-US"/>
          </a:p>
        </p:txBody>
      </p:sp>
      <p:sp>
        <p:nvSpPr>
          <p:cNvPr id="1030" name="Rectangle 6">
            <a:extLst>
              <a:ext uri="{FF2B5EF4-FFF2-40B4-BE49-F238E27FC236}">
                <a16:creationId xmlns:a16="http://schemas.microsoft.com/office/drawing/2014/main" id="{49C8D15F-EE20-4E7F-8B73-B3821445F582}"/>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a:solidFill>
                  <a:schemeClr val="tx1"/>
                </a:solidFill>
              </a:defRPr>
            </a:lvl1pPr>
          </a:lstStyle>
          <a:p>
            <a:pPr>
              <a:defRPr/>
            </a:pPr>
            <a:fld id="{64016CA3-A675-4AA8-8BA6-ACDA63C7DA43}" type="slidenum">
              <a:rPr lang="en-US" altLang="en-US"/>
              <a:pPr>
                <a:defRPr/>
              </a:pPr>
              <a:t>‹#›</a:t>
            </a:fld>
            <a:endParaRPr lang="en-US" altLang="en-US"/>
          </a:p>
        </p:txBody>
      </p:sp>
    </p:spTree>
    <p:extLst>
      <p:ext uri="{BB962C8B-B14F-4D97-AF65-F5344CB8AC3E}">
        <p14:creationId xmlns:p14="http://schemas.microsoft.com/office/powerpoint/2010/main" val="2389764121"/>
      </p:ext>
    </p:extLst>
  </p:cSld>
  <p:clrMap bg1="dk2" tx1="lt1" bg2="dk1" tx2="lt2" accent1="accent1" accent2="accent2" accent3="accent3" accent4="accent4" accent5="accent5" accent6="accent6" hlink="hlink" folHlink="folHlink"/>
  <p:sldLayoutIdLst>
    <p:sldLayoutId id="214748366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074">
            <a:extLst>
              <a:ext uri="{FF2B5EF4-FFF2-40B4-BE49-F238E27FC236}">
                <a16:creationId xmlns:a16="http://schemas.microsoft.com/office/drawing/2014/main" id="{161B351A-80AF-450F-8DBA-719FDC837AFF}"/>
              </a:ext>
            </a:extLst>
          </p:cNvPr>
          <p:cNvSpPr>
            <a:spLocks noGrp="1" noChangeArrowheads="1"/>
          </p:cNvSpPr>
          <p:nvPr>
            <p:ph type="title"/>
          </p:nvPr>
        </p:nvSpPr>
        <p:spPr>
          <a:xfrm>
            <a:off x="539750" y="609600"/>
            <a:ext cx="8064500" cy="4475163"/>
          </a:xfrm>
        </p:spPr>
        <p:txBody>
          <a:bodyPr/>
          <a:lstStyle/>
          <a:p>
            <a:pPr algn="l"/>
            <a:r>
              <a:rPr lang="en-AU" altLang="en-US" sz="4000" b="1" dirty="0">
                <a:latin typeface="Arial Narrow" panose="020B0606020202030204" pitchFamily="34" charset="0"/>
                <a:cs typeface="Times New Roman" panose="02020603050405020304" pitchFamily="18" charset="0"/>
              </a:rPr>
              <a:t>TIS 179</a:t>
            </a:r>
            <a:br>
              <a:rPr lang="en-AU"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Praise with joy the world’s Creator,</a:t>
            </a:r>
            <a:r>
              <a:rPr lang="en-US" altLang="en-US" sz="4000" dirty="0">
                <a:latin typeface="Arial Narrow" panose="020B0606020202030204" pitchFamily="34" charset="0"/>
              </a:rPr>
              <a:t> </a:t>
            </a:r>
            <a:br>
              <a:rPr lang="en-AU" altLang="en-US" sz="4000" dirty="0">
                <a:latin typeface="Arial Narrow" panose="020B0606020202030204" pitchFamily="34" charset="0"/>
              </a:rPr>
            </a:br>
            <a:r>
              <a:rPr lang="en-AU" altLang="en-US" sz="4000" b="1" dirty="0">
                <a:latin typeface="Arial Narrow" panose="020B0606020202030204" pitchFamily="34" charset="0"/>
                <a:cs typeface="Times New Roman" panose="02020603050405020304" pitchFamily="18" charset="0"/>
              </a:rPr>
              <a:t>God of justice, love and peace,</a:t>
            </a:r>
            <a:r>
              <a:rPr lang="en-US" altLang="en-US" sz="4000" dirty="0">
                <a:latin typeface="Arial Narrow" panose="020B0606020202030204" pitchFamily="34" charset="0"/>
              </a:rPr>
              <a:t> </a:t>
            </a:r>
            <a:br>
              <a:rPr lang="en-AU" altLang="en-US" sz="4000" dirty="0">
                <a:latin typeface="Arial Narrow" panose="020B0606020202030204" pitchFamily="34" charset="0"/>
              </a:rPr>
            </a:br>
            <a:r>
              <a:rPr lang="en-AU" altLang="en-US" sz="4000" b="1" dirty="0">
                <a:latin typeface="Arial Narrow" panose="020B0606020202030204" pitchFamily="34" charset="0"/>
                <a:cs typeface="Times New Roman" panose="02020603050405020304" pitchFamily="18" charset="0"/>
              </a:rPr>
              <a:t>source and end of</a:t>
            </a:r>
            <a:r>
              <a:rPr lang="en-US" altLang="en-US" sz="4000" b="1" dirty="0">
                <a:latin typeface="Arial Narrow" panose="020B0606020202030204" pitchFamily="34" charset="0"/>
                <a:cs typeface="Times New Roman" panose="02020603050405020304" pitchFamily="18" charset="0"/>
              </a:rPr>
              <a:t> </a:t>
            </a:r>
            <a:r>
              <a:rPr lang="en-AU" altLang="en-US" sz="4000" b="1" dirty="0">
                <a:latin typeface="Arial Narrow" panose="020B0606020202030204" pitchFamily="34" charset="0"/>
                <a:cs typeface="Times New Roman" panose="02020603050405020304" pitchFamily="18" charset="0"/>
              </a:rPr>
              <a:t>human knowledge,</a:t>
            </a:r>
            <a:r>
              <a:rPr lang="en-US" altLang="en-US" sz="4000" b="1" dirty="0">
                <a:latin typeface="Arial Narrow" panose="020B0606020202030204" pitchFamily="34" charset="0"/>
                <a:cs typeface="Times New Roman" panose="02020603050405020304" pitchFamily="18" charset="0"/>
              </a:rPr>
              <a:t> </a:t>
            </a:r>
            <a:br>
              <a:rPr lang="en-AU"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force of greatness without cease.</a:t>
            </a:r>
            <a:br>
              <a:rPr lang="en-AU"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Celebrate the Maker’s glory,</a:t>
            </a:r>
            <a:br>
              <a:rPr lang="en-AU"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power to rescue and release.</a:t>
            </a:r>
            <a:r>
              <a:rPr lang="en-US" altLang="en-US" sz="4000" b="1" dirty="0">
                <a:latin typeface="Arial Narrow" panose="020B0606020202030204" pitchFamily="34" charset="0"/>
                <a:cs typeface="Times New Roman" panose="02020603050405020304" pitchFamily="18" charset="0"/>
              </a:rPr>
              <a:t> </a:t>
            </a:r>
          </a:p>
        </p:txBody>
      </p:sp>
    </p:spTree>
    <p:extLst>
      <p:ext uri="{BB962C8B-B14F-4D97-AF65-F5344CB8AC3E}">
        <p14:creationId xmlns:p14="http://schemas.microsoft.com/office/powerpoint/2010/main" val="42289510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DAC06B09-93AC-44F6-977A-276D7DB32E4A}"/>
              </a:ext>
            </a:extLst>
          </p:cNvPr>
          <p:cNvSpPr>
            <a:spLocks noGrp="1" noChangeArrowheads="1"/>
          </p:cNvSpPr>
          <p:nvPr>
            <p:ph type="title"/>
          </p:nvPr>
        </p:nvSpPr>
        <p:spPr>
          <a:xfrm>
            <a:off x="685800" y="609600"/>
            <a:ext cx="7989888" cy="4548188"/>
          </a:xfrm>
        </p:spPr>
        <p:txBody>
          <a:bodyPr/>
          <a:lstStyle/>
          <a:p>
            <a:pPr algn="l"/>
            <a:r>
              <a:rPr lang="en-AU" altLang="en-US" sz="4000" b="1">
                <a:latin typeface="Arial Narrow" panose="020B0606020202030204" pitchFamily="34" charset="0"/>
                <a:cs typeface="Times New Roman" panose="02020603050405020304" pitchFamily="18" charset="0"/>
              </a:rPr>
              <a:t>Praise the Son who</a:t>
            </a:r>
            <a:r>
              <a:rPr lang="en-US" altLang="en-US" sz="4000" b="1">
                <a:latin typeface="Arial Narrow" panose="020B0606020202030204" pitchFamily="34" charset="0"/>
                <a:cs typeface="Times New Roman" panose="02020603050405020304" pitchFamily="18" charset="0"/>
              </a:rPr>
              <a:t> </a:t>
            </a:r>
            <a:r>
              <a:rPr lang="en-AU" altLang="en-US" sz="4000" b="1">
                <a:latin typeface="Arial Narrow" panose="020B0606020202030204" pitchFamily="34" charset="0"/>
                <a:cs typeface="Times New Roman" panose="02020603050405020304" pitchFamily="18" charset="0"/>
              </a:rPr>
              <a:t>feeds the hungry,</a:t>
            </a:r>
            <a:r>
              <a:rPr lang="en-US" altLang="en-US" sz="4000">
                <a:latin typeface="Arial Narrow" panose="020B0606020202030204" pitchFamily="34" charset="0"/>
              </a:rPr>
              <a:t> </a:t>
            </a:r>
            <a:br>
              <a:rPr lang="en-AU" altLang="en-US" sz="4000">
                <a:latin typeface="Arial Narrow" panose="020B0606020202030204" pitchFamily="34" charset="0"/>
              </a:rPr>
            </a:br>
            <a:r>
              <a:rPr lang="en-AU" altLang="en-US" sz="4000" b="1">
                <a:latin typeface="Arial Narrow" panose="020B0606020202030204" pitchFamily="34" charset="0"/>
                <a:cs typeface="Times New Roman" panose="02020603050405020304" pitchFamily="18" charset="0"/>
              </a:rPr>
              <a:t>frees the captive, finds the lost,</a:t>
            </a:r>
            <a:r>
              <a:rPr lang="en-US" altLang="en-US" sz="4000">
                <a:latin typeface="Arial Narrow" panose="020B0606020202030204" pitchFamily="34" charset="0"/>
              </a:rPr>
              <a:t> </a:t>
            </a:r>
            <a:br>
              <a:rPr lang="en-AU" altLang="en-US" sz="4000">
                <a:latin typeface="Arial Narrow" panose="020B0606020202030204" pitchFamily="34" charset="0"/>
              </a:rPr>
            </a:br>
            <a:r>
              <a:rPr lang="en-AU" altLang="en-US" sz="4000" b="1">
                <a:latin typeface="Arial Narrow" panose="020B0606020202030204" pitchFamily="34" charset="0"/>
                <a:cs typeface="Times New Roman" panose="02020603050405020304" pitchFamily="18" charset="0"/>
              </a:rPr>
              <a:t>heals the sick, upsets religion,</a:t>
            </a:r>
            <a:r>
              <a:rPr lang="en-US" altLang="en-US" sz="4000">
                <a:latin typeface="Arial Narrow" panose="020B0606020202030204" pitchFamily="34" charset="0"/>
              </a:rPr>
              <a:t> </a:t>
            </a:r>
            <a:br>
              <a:rPr lang="en-AU" altLang="en-US" sz="4000">
                <a:latin typeface="Arial Narrow" panose="020B0606020202030204" pitchFamily="34" charset="0"/>
              </a:rPr>
            </a:br>
            <a:r>
              <a:rPr lang="en-AU" altLang="en-US" sz="4000" b="1">
                <a:latin typeface="Arial Narrow" panose="020B0606020202030204" pitchFamily="34" charset="0"/>
                <a:cs typeface="Times New Roman" panose="02020603050405020304" pitchFamily="18" charset="0"/>
              </a:rPr>
              <a:t>fearless both of fate</a:t>
            </a:r>
            <a:r>
              <a:rPr lang="en-US" altLang="en-US" sz="4000" b="1">
                <a:latin typeface="Arial Narrow" panose="020B0606020202030204" pitchFamily="34" charset="0"/>
                <a:cs typeface="Times New Roman" panose="02020603050405020304" pitchFamily="18" charset="0"/>
              </a:rPr>
              <a:t> </a:t>
            </a:r>
            <a:r>
              <a:rPr lang="en-AU" altLang="en-US" sz="4000" b="1">
                <a:latin typeface="Arial Narrow" panose="020B0606020202030204" pitchFamily="34" charset="0"/>
                <a:cs typeface="Times New Roman" panose="02020603050405020304" pitchFamily="18" charset="0"/>
              </a:rPr>
              <a:t>and cost.</a:t>
            </a:r>
            <a:r>
              <a:rPr lang="en-US" altLang="en-US" sz="4000">
                <a:latin typeface="Arial Narrow" panose="020B0606020202030204" pitchFamily="34" charset="0"/>
              </a:rPr>
              <a:t> </a:t>
            </a:r>
            <a:br>
              <a:rPr lang="en-US" altLang="en-US" sz="4000">
                <a:latin typeface="Arial Narrow" panose="020B0606020202030204" pitchFamily="34" charset="0"/>
              </a:rPr>
            </a:br>
            <a:r>
              <a:rPr lang="en-AU" altLang="en-US" sz="4000" b="1">
                <a:latin typeface="Arial Narrow" panose="020B0606020202030204" pitchFamily="34" charset="0"/>
                <a:cs typeface="Times New Roman" panose="02020603050405020304" pitchFamily="18" charset="0"/>
              </a:rPr>
              <a:t>Celebrate Christ’s constant presence –</a:t>
            </a:r>
            <a:br>
              <a:rPr lang="en-AU" altLang="en-US" sz="4000" b="1">
                <a:latin typeface="Arial Narrow" panose="020B0606020202030204" pitchFamily="34" charset="0"/>
                <a:cs typeface="Times New Roman" panose="02020603050405020304" pitchFamily="18" charset="0"/>
              </a:rPr>
            </a:br>
            <a:r>
              <a:rPr lang="en-AU" altLang="en-US" sz="4000" b="1">
                <a:latin typeface="Arial Narrow" panose="020B0606020202030204" pitchFamily="34" charset="0"/>
                <a:cs typeface="Times New Roman" panose="02020603050405020304" pitchFamily="18" charset="0"/>
              </a:rPr>
              <a:t>Friend and Stranger, Guest and Host.</a:t>
            </a:r>
            <a:endParaRPr lang="en-US" altLang="en-US" sz="4000" b="1">
              <a:latin typeface="Arial Narrow" panose="020B0606020202030204" pitchFamily="34" charset="0"/>
              <a:cs typeface="Times New Roman" panose="02020603050405020304" pitchFamily="18" charset="0"/>
            </a:endParaRPr>
          </a:p>
        </p:txBody>
      </p:sp>
    </p:spTree>
    <p:extLst>
      <p:ext uri="{BB962C8B-B14F-4D97-AF65-F5344CB8AC3E}">
        <p14:creationId xmlns:p14="http://schemas.microsoft.com/office/powerpoint/2010/main" val="3021514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1B6D37B8-6925-4FC3-9FEF-325E99CF760E}"/>
              </a:ext>
            </a:extLst>
          </p:cNvPr>
          <p:cNvSpPr>
            <a:spLocks noGrp="1" noChangeArrowheads="1"/>
          </p:cNvSpPr>
          <p:nvPr>
            <p:ph type="title"/>
          </p:nvPr>
        </p:nvSpPr>
        <p:spPr>
          <a:xfrm>
            <a:off x="685800" y="609600"/>
            <a:ext cx="8001000" cy="5562600"/>
          </a:xfrm>
        </p:spPr>
        <p:txBody>
          <a:bodyPr/>
          <a:lstStyle/>
          <a:p>
            <a:pPr algn="l"/>
            <a:r>
              <a:rPr lang="en-AU" altLang="en-US" sz="4000" b="1">
                <a:latin typeface="Arial Narrow" panose="020B0606020202030204" pitchFamily="34" charset="0"/>
                <a:cs typeface="Times New Roman" panose="02020603050405020304" pitchFamily="18" charset="0"/>
              </a:rPr>
              <a:t>Praise the Spirit sent among us,</a:t>
            </a:r>
            <a:r>
              <a:rPr lang="en-US" altLang="en-US" sz="4000">
                <a:latin typeface="Arial Narrow" panose="020B0606020202030204" pitchFamily="34" charset="0"/>
              </a:rPr>
              <a:t> </a:t>
            </a:r>
            <a:br>
              <a:rPr lang="en-AU" altLang="en-US" sz="4000">
                <a:latin typeface="Arial Narrow" panose="020B0606020202030204" pitchFamily="34" charset="0"/>
              </a:rPr>
            </a:br>
            <a:r>
              <a:rPr lang="en-AU" altLang="en-US" sz="4000" b="1">
                <a:latin typeface="Arial Narrow" panose="020B0606020202030204" pitchFamily="34" charset="0"/>
                <a:cs typeface="Times New Roman" panose="02020603050405020304" pitchFamily="18" charset="0"/>
              </a:rPr>
              <a:t>liberating truth from pride,</a:t>
            </a:r>
            <a:r>
              <a:rPr lang="en-US" altLang="en-US" sz="4000">
                <a:latin typeface="Arial Narrow" panose="020B0606020202030204" pitchFamily="34" charset="0"/>
              </a:rPr>
              <a:t> </a:t>
            </a:r>
            <a:br>
              <a:rPr lang="en-US" altLang="en-US" sz="4000">
                <a:latin typeface="Arial Narrow" panose="020B0606020202030204" pitchFamily="34" charset="0"/>
              </a:rPr>
            </a:br>
            <a:r>
              <a:rPr lang="en-AU" altLang="en-US" sz="4000" b="1">
                <a:latin typeface="Arial Narrow" panose="020B0606020202030204" pitchFamily="34" charset="0"/>
                <a:cs typeface="Times New Roman" panose="02020603050405020304" pitchFamily="18" charset="0"/>
              </a:rPr>
              <a:t>forging bonds where race and gender, </a:t>
            </a:r>
            <a:br>
              <a:rPr lang="en-AU" altLang="en-US" sz="4000" b="1">
                <a:latin typeface="Arial Narrow" panose="020B0606020202030204" pitchFamily="34" charset="0"/>
                <a:cs typeface="Times New Roman" panose="02020603050405020304" pitchFamily="18" charset="0"/>
              </a:rPr>
            </a:br>
            <a:r>
              <a:rPr lang="en-AU" altLang="en-US" sz="4000" b="1">
                <a:latin typeface="Arial Narrow" panose="020B0606020202030204" pitchFamily="34" charset="0"/>
                <a:cs typeface="Times New Roman" panose="02020603050405020304" pitchFamily="18" charset="0"/>
              </a:rPr>
              <a:t>age or nation dare divide.</a:t>
            </a:r>
            <a:r>
              <a:rPr lang="en-US" altLang="en-US" sz="4000" b="1">
                <a:latin typeface="Arial Narrow" panose="020B0606020202030204" pitchFamily="34" charset="0"/>
                <a:cs typeface="Times New Roman" panose="02020603050405020304" pitchFamily="18" charset="0"/>
              </a:rPr>
              <a:t> </a:t>
            </a:r>
            <a:br>
              <a:rPr lang="en-US" altLang="en-US" sz="4000" b="1">
                <a:latin typeface="Arial Narrow" panose="020B0606020202030204" pitchFamily="34" charset="0"/>
                <a:cs typeface="Times New Roman" panose="02020603050405020304" pitchFamily="18" charset="0"/>
              </a:rPr>
            </a:br>
            <a:r>
              <a:rPr lang="en-AU" altLang="en-US" sz="4000" b="1">
                <a:latin typeface="Arial Narrow" panose="020B0606020202030204" pitchFamily="34" charset="0"/>
                <a:cs typeface="Times New Roman" panose="02020603050405020304" pitchFamily="18" charset="0"/>
              </a:rPr>
              <a:t>Celebrate the Spirit’s treasure – </a:t>
            </a:r>
            <a:br>
              <a:rPr lang="en-AU" altLang="en-US" sz="4000" b="1">
                <a:latin typeface="Arial Narrow" panose="020B0606020202030204" pitchFamily="34" charset="0"/>
                <a:cs typeface="Times New Roman" panose="02020603050405020304" pitchFamily="18" charset="0"/>
              </a:rPr>
            </a:br>
            <a:r>
              <a:rPr lang="en-AU" altLang="en-US" sz="4000" b="1">
                <a:latin typeface="Arial Narrow" panose="020B0606020202030204" pitchFamily="34" charset="0"/>
                <a:cs typeface="Times New Roman" panose="02020603050405020304" pitchFamily="18" charset="0"/>
              </a:rPr>
              <a:t>foolishness none dare deride.</a:t>
            </a:r>
            <a:r>
              <a:rPr lang="en-US" altLang="en-US" sz="4000" b="1">
                <a:latin typeface="Arial Narrow" panose="020B0606020202030204" pitchFamily="34" charset="0"/>
                <a:cs typeface="Times New Roman" panose="02020603050405020304" pitchFamily="18" charset="0"/>
              </a:rPr>
              <a:t> </a:t>
            </a:r>
          </a:p>
        </p:txBody>
      </p:sp>
    </p:spTree>
    <p:extLst>
      <p:ext uri="{BB962C8B-B14F-4D97-AF65-F5344CB8AC3E}">
        <p14:creationId xmlns:p14="http://schemas.microsoft.com/office/powerpoint/2010/main" val="23422153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B7158200-B0BA-4842-84E2-8B4FFC601C06}"/>
              </a:ext>
            </a:extLst>
          </p:cNvPr>
          <p:cNvSpPr>
            <a:spLocks noGrp="1" noChangeArrowheads="1"/>
          </p:cNvSpPr>
          <p:nvPr>
            <p:ph type="title"/>
          </p:nvPr>
        </p:nvSpPr>
        <p:spPr>
          <a:xfrm>
            <a:off x="685800" y="609600"/>
            <a:ext cx="8001000" cy="4259560"/>
          </a:xfrm>
        </p:spPr>
        <p:txBody>
          <a:bodyPr/>
          <a:lstStyle/>
          <a:p>
            <a:pPr algn="l"/>
            <a:r>
              <a:rPr lang="en-AU" altLang="en-US" sz="4000" b="1" dirty="0">
                <a:latin typeface="Arial Narrow" panose="020B0606020202030204" pitchFamily="34" charset="0"/>
                <a:cs typeface="Times New Roman" panose="02020603050405020304" pitchFamily="18" charset="0"/>
              </a:rPr>
              <a:t>Praise the Maker, Son and Spirit,</a:t>
            </a:r>
            <a:r>
              <a:rPr lang="en-US" altLang="en-US" sz="4000" b="1" dirty="0">
                <a:latin typeface="Arial Narrow" panose="020B0606020202030204" pitchFamily="34" charset="0"/>
              </a:rPr>
              <a:t> </a:t>
            </a:r>
            <a:br>
              <a:rPr lang="en-AU" altLang="en-US" sz="4000" b="1" dirty="0">
                <a:latin typeface="Arial Narrow" panose="020B0606020202030204" pitchFamily="34" charset="0"/>
              </a:rPr>
            </a:br>
            <a:r>
              <a:rPr lang="en-AU" altLang="en-US" sz="4000" b="1" dirty="0">
                <a:latin typeface="Arial Narrow" panose="020B0606020202030204" pitchFamily="34" charset="0"/>
                <a:cs typeface="Times New Roman" panose="02020603050405020304" pitchFamily="18" charset="0"/>
              </a:rPr>
              <a:t>one God in community,</a:t>
            </a:r>
            <a:r>
              <a:rPr lang="en-US" altLang="en-US" sz="4000" b="1" dirty="0">
                <a:latin typeface="Arial Narrow" panose="020B0606020202030204" pitchFamily="34" charset="0"/>
              </a:rPr>
              <a:t> </a:t>
            </a:r>
            <a:br>
              <a:rPr lang="en-AU" altLang="en-US" sz="4000" b="1" dirty="0">
                <a:latin typeface="Arial Narrow" panose="020B0606020202030204" pitchFamily="34" charset="0"/>
              </a:rPr>
            </a:br>
            <a:r>
              <a:rPr lang="en-AU" altLang="en-US" sz="4000" b="1" dirty="0">
                <a:latin typeface="Arial Narrow" panose="020B0606020202030204" pitchFamily="34" charset="0"/>
                <a:cs typeface="Times New Roman" panose="02020603050405020304" pitchFamily="18" charset="0"/>
              </a:rPr>
              <a:t>calling Christians to embody</a:t>
            </a:r>
            <a:r>
              <a:rPr lang="en-US" altLang="en-US" sz="4000" b="1" dirty="0">
                <a:latin typeface="Arial Narrow" panose="020B0606020202030204" pitchFamily="34" charset="0"/>
              </a:rPr>
              <a:t> </a:t>
            </a:r>
            <a:br>
              <a:rPr lang="en-AU" altLang="en-US" sz="4000" b="1" dirty="0">
                <a:latin typeface="Arial Narrow" panose="020B0606020202030204" pitchFamily="34" charset="0"/>
              </a:rPr>
            </a:br>
            <a:r>
              <a:rPr lang="en-AU" altLang="en-US" sz="4000" b="1" dirty="0">
                <a:latin typeface="Arial Narrow" panose="020B0606020202030204" pitchFamily="34" charset="0"/>
                <a:cs typeface="Times New Roman" panose="02020603050405020304" pitchFamily="18" charset="0"/>
              </a:rPr>
              <a:t>oneness and diversity.</a:t>
            </a:r>
            <a:br>
              <a:rPr lang="en-AU"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Thus the world shall yet believe,</a:t>
            </a:r>
            <a:r>
              <a:rPr lang="en-US" altLang="en-US" sz="4000" b="1" dirty="0">
                <a:latin typeface="Arial Narrow" panose="020B0606020202030204" pitchFamily="34" charset="0"/>
                <a:cs typeface="Times New Roman" panose="02020603050405020304" pitchFamily="18" charset="0"/>
              </a:rPr>
              <a:t> </a:t>
            </a:r>
            <a:br>
              <a:rPr lang="en-AU" altLang="en-US" sz="4000" b="1" dirty="0">
                <a:latin typeface="Arial Narrow" panose="020B0606020202030204" pitchFamily="34" charset="0"/>
                <a:cs typeface="Times New Roman" panose="02020603050405020304" pitchFamily="18" charset="0"/>
              </a:rPr>
            </a:br>
            <a:r>
              <a:rPr lang="en-AU" altLang="en-US" sz="4000" b="1" dirty="0">
                <a:latin typeface="Arial Narrow" panose="020B0606020202030204" pitchFamily="34" charset="0"/>
                <a:cs typeface="Times New Roman" panose="02020603050405020304" pitchFamily="18" charset="0"/>
              </a:rPr>
              <a:t>when shown Christ’s vibrant unity.</a:t>
            </a:r>
            <a:br>
              <a:rPr lang="en-AU" altLang="en-US" sz="4000" b="1" dirty="0">
                <a:latin typeface="Arial Narrow" panose="020B0606020202030204" pitchFamily="34" charset="0"/>
                <a:cs typeface="Times New Roman" panose="02020603050405020304" pitchFamily="18" charset="0"/>
              </a:rPr>
            </a:br>
            <a:r>
              <a:rPr lang="en-AU" altLang="en-US" sz="1050" dirty="0">
                <a:latin typeface="Arial Narrow" panose="020B0606020202030204" pitchFamily="34" charset="0"/>
                <a:cs typeface="Times New Roman" panose="02020603050405020304" pitchFamily="18" charset="0"/>
              </a:rPr>
              <a:t>.</a:t>
            </a:r>
            <a:r>
              <a:rPr lang="en-US" altLang="en-US" sz="1050" b="1" dirty="0">
                <a:latin typeface="Arial Narrow" panose="020B0606020202030204" pitchFamily="34" charset="0"/>
                <a:cs typeface="Times New Roman" panose="02020603050405020304" pitchFamily="18" charset="0"/>
              </a:rPr>
              <a:t>  </a:t>
            </a:r>
          </a:p>
        </p:txBody>
      </p:sp>
      <p:sp>
        <p:nvSpPr>
          <p:cNvPr id="2" name="TextBox 1">
            <a:extLst>
              <a:ext uri="{FF2B5EF4-FFF2-40B4-BE49-F238E27FC236}">
                <a16:creationId xmlns:a16="http://schemas.microsoft.com/office/drawing/2014/main" id="{AA15357A-D756-4220-BCB7-BD3AF0FA417B}"/>
              </a:ext>
            </a:extLst>
          </p:cNvPr>
          <p:cNvSpPr txBox="1"/>
          <p:nvPr/>
        </p:nvSpPr>
        <p:spPr>
          <a:xfrm>
            <a:off x="5148064" y="5085184"/>
            <a:ext cx="2376264" cy="938719"/>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AU" altLang="en-US" sz="11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Times New Roman" panose="02020603050405020304" pitchFamily="18" charset="0"/>
              </a:rPr>
              <a:t>John L. Bell and Graham Maule</a:t>
            </a:r>
            <a:br>
              <a:rPr kumimoji="0" lang="en-AU" altLang="en-US" sz="11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Times New Roman" panose="02020603050405020304" pitchFamily="18" charset="0"/>
              </a:rPr>
            </a:br>
            <a:r>
              <a:rPr kumimoji="0" lang="en-AU" altLang="en-US" sz="11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mn-cs"/>
              </a:rPr>
              <a:t> </a:t>
            </a:r>
            <a:r>
              <a:rPr kumimoji="0" lang="en-AU" altLang="en-US" sz="11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Times New Roman" panose="02020603050405020304" pitchFamily="18" charset="0"/>
              </a:rPr>
              <a:t>Reproduced with permission under license # 604530 </a:t>
            </a:r>
            <a:br>
              <a:rPr kumimoji="0" lang="en-AU" altLang="en-US" sz="11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Times New Roman" panose="02020603050405020304" pitchFamily="18" charset="0"/>
              </a:rPr>
            </a:br>
            <a:r>
              <a:rPr kumimoji="0" lang="en-AU" altLang="en-US" sz="1100" b="1" i="0" u="none" strike="noStrike" kern="1200" cap="none" spc="0" normalizeH="0" baseline="0" noProof="0" dirty="0">
                <a:ln>
                  <a:noFill/>
                </a:ln>
                <a:solidFill>
                  <a:srgbClr val="FFFFCC"/>
                </a:solidFill>
                <a:effectLst/>
                <a:uLnTx/>
                <a:uFillTx/>
                <a:latin typeface="Arial Narrow" panose="020B0606020202030204" pitchFamily="34" charset="0"/>
                <a:ea typeface="+mn-ea"/>
                <a:cs typeface="Times New Roman" panose="02020603050405020304" pitchFamily="18" charset="0"/>
              </a:rPr>
              <a:t>Licensing - Copyright Cleared Music for Churches.</a:t>
            </a:r>
            <a:endParaRPr kumimoji="0" lang="en-AU" sz="1100" b="1" i="0" u="none" strike="noStrike" kern="1200" cap="none" spc="0" normalizeH="0" baseline="0" noProof="0" dirty="0">
              <a:ln>
                <a:noFill/>
              </a:ln>
              <a:solidFill>
                <a:srgbClr val="FFFFCC"/>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76002161"/>
      </p:ext>
    </p:extLst>
  </p:cSld>
  <p:clrMapOvr>
    <a:masterClrMapping/>
  </p:clrMapOvr>
</p:sld>
</file>

<file path=ppt/theme/theme1.xml><?xml version="1.0" encoding="utf-8"?>
<a:theme xmlns:a="http://schemas.openxmlformats.org/drawingml/2006/main" name="Morilata standard1">
  <a:themeElements>
    <a:clrScheme name="">
      <a:dk1>
        <a:srgbClr val="808080"/>
      </a:dk1>
      <a:lt1>
        <a:srgbClr val="FFFFCC"/>
      </a:lt1>
      <a:dk2>
        <a:srgbClr val="000000"/>
      </a:dk2>
      <a:lt2>
        <a:srgbClr val="FFFFCC"/>
      </a:lt2>
      <a:accent1>
        <a:srgbClr val="00CC99"/>
      </a:accent1>
      <a:accent2>
        <a:srgbClr val="3333CC"/>
      </a:accent2>
      <a:accent3>
        <a:srgbClr val="AAAAAA"/>
      </a:accent3>
      <a:accent4>
        <a:srgbClr val="DADAAE"/>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Morilata standard1">
  <a:themeElements>
    <a:clrScheme name="">
      <a:dk1>
        <a:srgbClr val="808080"/>
      </a:dk1>
      <a:lt1>
        <a:srgbClr val="FFFFCC"/>
      </a:lt1>
      <a:dk2>
        <a:srgbClr val="000000"/>
      </a:dk2>
      <a:lt2>
        <a:srgbClr val="FFFFCC"/>
      </a:lt2>
      <a:accent1>
        <a:srgbClr val="00CC99"/>
      </a:accent1>
      <a:accent2>
        <a:srgbClr val="3333CC"/>
      </a:accent2>
      <a:accent3>
        <a:srgbClr val="AAAAAA"/>
      </a:accent3>
      <a:accent4>
        <a:srgbClr val="DADAAE"/>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36</Words>
  <Application>Microsoft Office PowerPoint</Application>
  <PresentationFormat>On-screen Show (4:3)</PresentationFormat>
  <Paragraphs>9</Paragraphs>
  <Slides>4</Slides>
  <Notes>4</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4</vt:i4>
      </vt:variant>
    </vt:vector>
  </HeadingPairs>
  <TitlesOfParts>
    <vt:vector size="9" baseType="lpstr">
      <vt:lpstr>Arial</vt:lpstr>
      <vt:lpstr>Arial Narrow</vt:lpstr>
      <vt:lpstr>Calibri</vt:lpstr>
      <vt:lpstr>Morilata standard1</vt:lpstr>
      <vt:lpstr>1_Morilata standard1</vt:lpstr>
      <vt:lpstr>TIS 179 Praise with joy the world’s Creator,  God of justice, love and peace,  source and end of human knowledge,  force of greatness without cease. Celebrate the Maker’s glory, power to rescue and release. </vt:lpstr>
      <vt:lpstr>Praise the Son who feeds the hungry,  frees the captive, finds the lost,  heals the sick, upsets religion,  fearless both of fate and cost.  Celebrate Christ’s constant presence – Friend and Stranger, Guest and Host.</vt:lpstr>
      <vt:lpstr>Praise the Spirit sent among us,  liberating truth from pride,  forging bonds where race and gender,  age or nation dare divide.  Celebrate the Spirit’s treasure –  foolishness none dare deride. </vt:lpstr>
      <vt:lpstr>Praise the Maker, Son and Spirit,  one God in community,  calling Christians to embody  oneness and diversity. Thus the world shall yet believe,  when shown Christ’s vibrant unity.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TIS 179 Praise with joy the world’s Creator,  God of justice, love and peace,  source and end of human knowledge,  force of greatness without cease. Celebrate the Maker’s glory, power to rescue and release. </dc:title>
  <dc:creator>Christine Secombe</dc:creator>
  <cp:lastModifiedBy>Christine Secombe</cp:lastModifiedBy>
  <cp:revision>1</cp:revision>
  <dcterms:created xsi:type="dcterms:W3CDTF">2019-09-02T10:47:56Z</dcterms:created>
  <dcterms:modified xsi:type="dcterms:W3CDTF">2019-09-02T10:51:03Z</dcterms:modified>
</cp:coreProperties>
</file>