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7"/>
  </p:notesMasterIdLst>
  <p:sldIdLst>
    <p:sldId id="265" r:id="rId2"/>
    <p:sldId id="266" r:id="rId3"/>
    <p:sldId id="267" r:id="rId4"/>
    <p:sldId id="264" r:id="rId5"/>
    <p:sldId id="269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5" autoAdjust="0"/>
    <p:restoredTop sz="94660"/>
  </p:normalViewPr>
  <p:slideViewPr>
    <p:cSldViewPr snapToGrid="0">
      <p:cViewPr varScale="1">
        <p:scale>
          <a:sx n="80" d="100"/>
          <a:sy n="80" d="100"/>
        </p:scale>
        <p:origin x="126" y="6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E4736B-29F3-4539-8980-B7CC8D9FA351}" type="datetimeFigureOut">
              <a:rPr lang="en-AU" smtClean="0"/>
              <a:t>7/09/2020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981CCC-7AC8-46A7-B8AA-7D6CE38C843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0825110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3FA41E7B-39D0-429F-B861-90DD030E2C6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2FB7877-7EFA-4813-9F81-3CC9BA42848B}" type="slidenum">
              <a:rPr kumimoji="0" lang="en-AU" altLang="en-US" sz="12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AU" altLang="en-US" sz="12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4034" name="Rectangle 2">
            <a:extLst>
              <a:ext uri="{FF2B5EF4-FFF2-40B4-BE49-F238E27FC236}">
                <a16:creationId xmlns:a16="http://schemas.microsoft.com/office/drawing/2014/main" id="{BC91B466-7F32-4795-AD00-0BBC01432229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Rectangle 3">
            <a:extLst>
              <a:ext uri="{FF2B5EF4-FFF2-40B4-BE49-F238E27FC236}">
                <a16:creationId xmlns:a16="http://schemas.microsoft.com/office/drawing/2014/main" id="{843265E5-0DEB-4666-A342-B776A257E4D7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925489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8C8CB235-5F6B-4C4D-AFF9-AD350607BAF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E53005B-B936-4D23-9044-E7B77ED7F87A}" type="slidenum">
              <a:rPr kumimoji="0" lang="en-AU" altLang="en-US" sz="12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AU" altLang="en-US" sz="12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6082" name="Rectangle 2">
            <a:extLst>
              <a:ext uri="{FF2B5EF4-FFF2-40B4-BE49-F238E27FC236}">
                <a16:creationId xmlns:a16="http://schemas.microsoft.com/office/drawing/2014/main" id="{B1215BA1-04DE-4555-B8BB-712029FF7485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3" name="Rectangle 3">
            <a:extLst>
              <a:ext uri="{FF2B5EF4-FFF2-40B4-BE49-F238E27FC236}">
                <a16:creationId xmlns:a16="http://schemas.microsoft.com/office/drawing/2014/main" id="{FB12BC51-368D-4FC6-AA86-FA4D471221B0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876725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6A95EAA9-552E-45D7-9771-02686B30F1E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54A27B3-5AB6-4233-90C8-F10A88597A81}" type="slidenum">
              <a:rPr kumimoji="0" lang="en-AU" altLang="en-US" sz="12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AU" altLang="en-US" sz="12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8130" name="Rectangle 2">
            <a:extLst>
              <a:ext uri="{FF2B5EF4-FFF2-40B4-BE49-F238E27FC236}">
                <a16:creationId xmlns:a16="http://schemas.microsoft.com/office/drawing/2014/main" id="{3B3DAC8F-3EEC-47A8-8AFB-D1E048B00790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Rectangle 3">
            <a:extLst>
              <a:ext uri="{FF2B5EF4-FFF2-40B4-BE49-F238E27FC236}">
                <a16:creationId xmlns:a16="http://schemas.microsoft.com/office/drawing/2014/main" id="{B4BFB9F5-289A-41D6-810A-68B7FC9DFCAE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91805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7184F147-A654-4F3A-93A7-6C8931BE926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E3E5939-3594-490D-B897-E931195487BE}" type="slidenum">
              <a:rPr kumimoji="0" lang="en-AU" altLang="en-US" sz="12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AU" altLang="en-US" sz="12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1986" name="Rectangle 2">
            <a:extLst>
              <a:ext uri="{FF2B5EF4-FFF2-40B4-BE49-F238E27FC236}">
                <a16:creationId xmlns:a16="http://schemas.microsoft.com/office/drawing/2014/main" id="{6C5CA3CC-6F4A-4EDB-9B71-3AE3EDAC6412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Rectangle 3">
            <a:extLst>
              <a:ext uri="{FF2B5EF4-FFF2-40B4-BE49-F238E27FC236}">
                <a16:creationId xmlns:a16="http://schemas.microsoft.com/office/drawing/2014/main" id="{9D13D9E6-2E9D-4456-AD27-5E40873F0340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818025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1F86842C-D1E0-417C-90A1-3EDFA62B36F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34749E4-EF63-4209-B3E4-2607518FCEE1}" type="slidenum">
              <a:rPr kumimoji="0" lang="en-AU" altLang="en-US" sz="12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AU" altLang="en-US" sz="12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226" name="Rectangle 2">
            <a:extLst>
              <a:ext uri="{FF2B5EF4-FFF2-40B4-BE49-F238E27FC236}">
                <a16:creationId xmlns:a16="http://schemas.microsoft.com/office/drawing/2014/main" id="{63FD97F2-59B3-45B4-82A4-5E0882DAC335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7" name="Rectangle 3">
            <a:extLst>
              <a:ext uri="{FF2B5EF4-FFF2-40B4-BE49-F238E27FC236}">
                <a16:creationId xmlns:a16="http://schemas.microsoft.com/office/drawing/2014/main" id="{6F74327C-8927-436B-A68C-26FE3448EC8C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134927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FB6B32-DC91-41FD-8B3A-8FFCCB2C69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397A8EF-DB13-4BE2-B5A9-69E2798DB3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AU" altLang="en-US">
              <a:solidFill>
                <a:srgbClr val="FFFFCC"/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CC72972-9A44-4108-A3B2-D9109E01CA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AU" altLang="en-US">
              <a:solidFill>
                <a:srgbClr val="FFFFCC"/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B8EACF3-8754-4213-8D13-2A2571D421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fld id="{7409BFA0-2B31-427E-BF9F-6C49C29ACC06}" type="slidenum">
              <a:rPr lang="en-AU" altLang="en-US" smtClean="0">
                <a:solidFill>
                  <a:srgbClr val="FFFFCC"/>
                </a:solidFill>
              </a:rPr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AU" altLang="en-US">
              <a:solidFill>
                <a:srgbClr val="FFFF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08126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91A36C9-53F1-4C63-9834-FFBB9ED3FF9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609600"/>
            <a:ext cx="103632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AU" altLang="en-US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13143339-00BD-488F-9479-0E5E955CDE6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981200"/>
            <a:ext cx="10363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AU" altLang="en-US"/>
              <a:t>Click to edit Master text styles</a:t>
            </a:r>
          </a:p>
          <a:p>
            <a:pPr lvl="1"/>
            <a:r>
              <a:rPr lang="en-AU" altLang="en-US"/>
              <a:t>Second level</a:t>
            </a:r>
          </a:p>
          <a:p>
            <a:pPr lvl="2"/>
            <a:r>
              <a:rPr lang="en-AU" altLang="en-US"/>
              <a:t>Third level</a:t>
            </a:r>
          </a:p>
          <a:p>
            <a:pPr lvl="3"/>
            <a:r>
              <a:rPr lang="en-AU" altLang="en-US"/>
              <a:t>Fourth level</a:t>
            </a:r>
          </a:p>
          <a:p>
            <a:pPr lvl="4"/>
            <a:r>
              <a:rPr lang="en-AU" altLang="en-US"/>
              <a:t>Fifth level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24D387B9-50A9-4482-9BE9-E08F9AB43AEC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48400"/>
            <a:ext cx="2540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tx1"/>
                </a:solidFill>
              </a:defRPr>
            </a:lvl1pPr>
          </a:lstStyle>
          <a:p>
            <a:endParaRPr lang="en-AU" altLang="en-U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EAF0FC26-2C8B-4330-945D-99B4ED52C4A6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8400"/>
            <a:ext cx="3860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chemeClr val="tx1"/>
                </a:solidFill>
              </a:defRPr>
            </a:lvl1pPr>
          </a:lstStyle>
          <a:p>
            <a:endParaRPr lang="en-AU" altLang="en-U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0E8CDA9B-2444-4AC3-AD22-FA3A43E66666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8400"/>
            <a:ext cx="2540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tx1"/>
                </a:solidFill>
              </a:defRPr>
            </a:lvl1pPr>
          </a:lstStyle>
          <a:p>
            <a:fld id="{B399F8A7-823A-46D7-A333-B321A09C5127}" type="slidenum">
              <a:rPr lang="en-AU" altLang="en-US"/>
              <a:pPr/>
              <a:t>‹#›</a:t>
            </a:fld>
            <a:endParaRPr lang="en-AU" altLang="en-US"/>
          </a:p>
        </p:txBody>
      </p:sp>
    </p:spTree>
    <p:extLst>
      <p:ext uri="{BB962C8B-B14F-4D97-AF65-F5344CB8AC3E}">
        <p14:creationId xmlns:p14="http://schemas.microsoft.com/office/powerpoint/2010/main" val="2932614173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>
            <a:extLst>
              <a:ext uri="{FF2B5EF4-FFF2-40B4-BE49-F238E27FC236}">
                <a16:creationId xmlns:a16="http://schemas.microsoft.com/office/drawing/2014/main" id="{EFBC0F3E-4E1E-41CE-8087-151C7C138A9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28011" y="3537284"/>
            <a:ext cx="9408694" cy="2863516"/>
          </a:xfrm>
        </p:spPr>
        <p:txBody>
          <a:bodyPr/>
          <a:lstStyle/>
          <a:p>
            <a:pPr algn="l"/>
            <a:r>
              <a:rPr lang="en-US" altLang="en-US" sz="4000" b="1" dirty="0" err="1">
                <a:solidFill>
                  <a:srgbClr val="FFFFCC"/>
                </a:solidFill>
                <a:latin typeface="Arial Narrow" panose="020B0606020202030204" pitchFamily="34" charset="0"/>
              </a:rPr>
              <a:t>TiS</a:t>
            </a:r>
            <a:r>
              <a:rPr lang="en-US" altLang="en-US" sz="4000" b="1" dirty="0">
                <a:solidFill>
                  <a:srgbClr val="FFFFCC"/>
                </a:solidFill>
                <a:latin typeface="Arial Narrow" panose="020B0606020202030204" pitchFamily="34" charset="0"/>
              </a:rPr>
              <a:t> 129</a:t>
            </a:r>
            <a:br>
              <a:rPr lang="en-US" altLang="en-US" sz="4000" b="1" dirty="0">
                <a:solidFill>
                  <a:srgbClr val="FFFFCC"/>
                </a:solidFill>
                <a:latin typeface="Arial Narrow" panose="020B0606020202030204" pitchFamily="34" charset="0"/>
              </a:rPr>
            </a:br>
            <a:r>
              <a:rPr lang="en-US" altLang="en-US" sz="4000" b="1" dirty="0">
                <a:solidFill>
                  <a:srgbClr val="FFFFCC"/>
                </a:solidFill>
                <a:latin typeface="Arial Narrow" panose="020B0606020202030204" pitchFamily="34" charset="0"/>
              </a:rPr>
              <a:t>Amazing grace (how sweet the sound) </a:t>
            </a:r>
            <a:br>
              <a:rPr lang="en-US" altLang="en-US" sz="4000" b="1" dirty="0">
                <a:solidFill>
                  <a:srgbClr val="FFFFCC"/>
                </a:solidFill>
                <a:latin typeface="Arial Narrow" panose="020B0606020202030204" pitchFamily="34" charset="0"/>
              </a:rPr>
            </a:br>
            <a:r>
              <a:rPr lang="en-US" altLang="en-US" sz="4000" b="1" dirty="0">
                <a:solidFill>
                  <a:srgbClr val="FFFFCC"/>
                </a:solidFill>
                <a:latin typeface="Arial Narrow" panose="020B0606020202030204" pitchFamily="34" charset="0"/>
              </a:rPr>
              <a:t>that saved a wretch like me!</a:t>
            </a:r>
            <a:br>
              <a:rPr lang="en-US" altLang="en-US" sz="4000" b="1" dirty="0">
                <a:solidFill>
                  <a:srgbClr val="FFFFCC"/>
                </a:solidFill>
                <a:latin typeface="Arial Narrow" panose="020B0606020202030204" pitchFamily="34" charset="0"/>
              </a:rPr>
            </a:br>
            <a:r>
              <a:rPr lang="en-US" altLang="en-US" sz="4000" b="1" dirty="0">
                <a:solidFill>
                  <a:srgbClr val="FFFFCC"/>
                </a:solidFill>
                <a:latin typeface="Arial Narrow" panose="020B0606020202030204" pitchFamily="34" charset="0"/>
              </a:rPr>
              <a:t>I once was lost, but now am found, </a:t>
            </a:r>
            <a:br>
              <a:rPr lang="en-US" altLang="en-US" sz="4000" b="1" dirty="0">
                <a:solidFill>
                  <a:srgbClr val="FFFFCC"/>
                </a:solidFill>
                <a:latin typeface="Arial Narrow" panose="020B0606020202030204" pitchFamily="34" charset="0"/>
              </a:rPr>
            </a:br>
            <a:r>
              <a:rPr lang="en-US" altLang="en-US" sz="4000" b="1" dirty="0">
                <a:solidFill>
                  <a:srgbClr val="FFFFCC"/>
                </a:solidFill>
                <a:latin typeface="Arial Narrow" panose="020B0606020202030204" pitchFamily="34" charset="0"/>
              </a:rPr>
              <a:t>was blind, but now I see.</a:t>
            </a:r>
            <a:endParaRPr lang="en-AU" altLang="en-US" sz="4000" b="1" dirty="0">
              <a:solidFill>
                <a:srgbClr val="FFFFCC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48896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>
            <a:extLst>
              <a:ext uri="{FF2B5EF4-FFF2-40B4-BE49-F238E27FC236}">
                <a16:creationId xmlns:a16="http://schemas.microsoft.com/office/drawing/2014/main" id="{9E00F7CA-3F8C-41B6-8E78-F182F2F9F29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359568" y="3717758"/>
            <a:ext cx="10407316" cy="2683042"/>
          </a:xfrm>
        </p:spPr>
        <p:txBody>
          <a:bodyPr/>
          <a:lstStyle/>
          <a:p>
            <a:pPr algn="l"/>
            <a:r>
              <a:rPr lang="en-US" altLang="en-US" sz="4000" b="1" dirty="0">
                <a:solidFill>
                  <a:srgbClr val="FFFFCC"/>
                </a:solidFill>
                <a:latin typeface="Arial Narrow" panose="020B0606020202030204" pitchFamily="34" charset="0"/>
              </a:rPr>
              <a:t>As grace first taught my heart to fear </a:t>
            </a:r>
            <a:br>
              <a:rPr lang="en-US" altLang="en-US" sz="4000" b="1" dirty="0">
                <a:solidFill>
                  <a:srgbClr val="FFFFCC"/>
                </a:solidFill>
                <a:latin typeface="Arial Narrow" panose="020B0606020202030204" pitchFamily="34" charset="0"/>
              </a:rPr>
            </a:br>
            <a:r>
              <a:rPr lang="en-US" altLang="en-US" sz="4000" b="1" dirty="0">
                <a:solidFill>
                  <a:srgbClr val="FFFFCC"/>
                </a:solidFill>
                <a:latin typeface="Arial Narrow" panose="020B0606020202030204" pitchFamily="34" charset="0"/>
              </a:rPr>
              <a:t>so grace my fears relieved;</a:t>
            </a:r>
            <a:br>
              <a:rPr lang="en-US" altLang="en-US" sz="4000" b="1" dirty="0">
                <a:solidFill>
                  <a:srgbClr val="FFFFCC"/>
                </a:solidFill>
                <a:latin typeface="Arial Narrow" panose="020B0606020202030204" pitchFamily="34" charset="0"/>
              </a:rPr>
            </a:br>
            <a:r>
              <a:rPr lang="en-US" altLang="en-US" sz="4000" b="1" dirty="0">
                <a:solidFill>
                  <a:srgbClr val="FFFFCC"/>
                </a:solidFill>
                <a:latin typeface="Arial Narrow" panose="020B0606020202030204" pitchFamily="34" charset="0"/>
              </a:rPr>
              <a:t>how precious did that grace appear </a:t>
            </a:r>
            <a:br>
              <a:rPr lang="en-US" altLang="en-US" sz="4000" b="1" dirty="0">
                <a:solidFill>
                  <a:srgbClr val="FFFFCC"/>
                </a:solidFill>
                <a:latin typeface="Arial Narrow" panose="020B0606020202030204" pitchFamily="34" charset="0"/>
              </a:rPr>
            </a:br>
            <a:r>
              <a:rPr lang="en-US" altLang="en-US" sz="4000" b="1" dirty="0">
                <a:solidFill>
                  <a:srgbClr val="FFFFCC"/>
                </a:solidFill>
                <a:latin typeface="Arial Narrow" panose="020B0606020202030204" pitchFamily="34" charset="0"/>
              </a:rPr>
              <a:t>the hour I first believed!</a:t>
            </a:r>
            <a:endParaRPr lang="en-AU" altLang="en-US" sz="4000" b="1" dirty="0">
              <a:solidFill>
                <a:srgbClr val="FFFFCC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73432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>
            <a:extLst>
              <a:ext uri="{FF2B5EF4-FFF2-40B4-BE49-F238E27FC236}">
                <a16:creationId xmlns:a16="http://schemas.microsoft.com/office/drawing/2014/main" id="{C4BEE29F-3A08-494D-BB81-6AFF1756B8E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74558" y="3789946"/>
            <a:ext cx="10503568" cy="2610853"/>
          </a:xfrm>
        </p:spPr>
        <p:txBody>
          <a:bodyPr/>
          <a:lstStyle/>
          <a:p>
            <a:pPr algn="l"/>
            <a:r>
              <a:rPr lang="en-US" altLang="en-US" sz="4000" b="1" dirty="0">
                <a:solidFill>
                  <a:srgbClr val="FFFFCC"/>
                </a:solidFill>
                <a:latin typeface="Arial Narrow" panose="020B0606020202030204" pitchFamily="34" charset="0"/>
              </a:rPr>
              <a:t>Through many dangers, toils and snares </a:t>
            </a:r>
            <a:br>
              <a:rPr lang="en-US" altLang="en-US" sz="4000" b="1" dirty="0">
                <a:solidFill>
                  <a:srgbClr val="FFFFCC"/>
                </a:solidFill>
                <a:latin typeface="Arial Narrow" panose="020B0606020202030204" pitchFamily="34" charset="0"/>
              </a:rPr>
            </a:br>
            <a:r>
              <a:rPr lang="en-US" altLang="en-US" sz="4000" b="1" dirty="0">
                <a:solidFill>
                  <a:srgbClr val="FFFFCC"/>
                </a:solidFill>
                <a:latin typeface="Arial Narrow" panose="020B0606020202030204" pitchFamily="34" charset="0"/>
              </a:rPr>
              <a:t>I have already come:</a:t>
            </a:r>
            <a:br>
              <a:rPr lang="en-US" altLang="en-US" sz="4000" b="1" dirty="0">
                <a:solidFill>
                  <a:srgbClr val="FFFFCC"/>
                </a:solidFill>
                <a:latin typeface="Arial Narrow" panose="020B0606020202030204" pitchFamily="34" charset="0"/>
              </a:rPr>
            </a:br>
            <a:r>
              <a:rPr lang="en-US" altLang="en-US" sz="4000" b="1" dirty="0">
                <a:solidFill>
                  <a:srgbClr val="FFFFCC"/>
                </a:solidFill>
                <a:latin typeface="Arial Narrow" panose="020B0606020202030204" pitchFamily="34" charset="0"/>
              </a:rPr>
              <a:t>God's grace has brought me safe thus far, </a:t>
            </a:r>
            <a:br>
              <a:rPr lang="en-US" altLang="en-US" sz="4000" b="1" dirty="0">
                <a:solidFill>
                  <a:srgbClr val="FFFFCC"/>
                </a:solidFill>
                <a:latin typeface="Arial Narrow" panose="020B0606020202030204" pitchFamily="34" charset="0"/>
              </a:rPr>
            </a:br>
            <a:r>
              <a:rPr lang="en-US" altLang="en-US" sz="4000" b="1" dirty="0">
                <a:solidFill>
                  <a:srgbClr val="FFFFCC"/>
                </a:solidFill>
                <a:latin typeface="Arial Narrow" panose="020B0606020202030204" pitchFamily="34" charset="0"/>
              </a:rPr>
              <a:t>and grace will lead me home.</a:t>
            </a:r>
            <a:endParaRPr lang="en-AU" altLang="en-US" sz="4000" b="1" dirty="0">
              <a:solidFill>
                <a:srgbClr val="FFFFCC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98309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>
            <a:extLst>
              <a:ext uri="{FF2B5EF4-FFF2-40B4-BE49-F238E27FC236}">
                <a16:creationId xmlns:a16="http://schemas.microsoft.com/office/drawing/2014/main" id="{66C44AEF-305D-47E0-8BAA-F89FECF5DC9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058778" y="3238454"/>
            <a:ext cx="10455442" cy="2791326"/>
          </a:xfrm>
        </p:spPr>
        <p:txBody>
          <a:bodyPr/>
          <a:lstStyle/>
          <a:p>
            <a:pPr algn="l"/>
            <a:r>
              <a:rPr lang="en-US" altLang="en-US" sz="4000" b="1" dirty="0">
                <a:solidFill>
                  <a:srgbClr val="FFFFCC"/>
                </a:solidFill>
                <a:latin typeface="Arial Narrow" panose="020B0606020202030204" pitchFamily="34" charset="0"/>
              </a:rPr>
              <a:t>The Lord has promised good to me, </a:t>
            </a:r>
            <a:br>
              <a:rPr lang="en-US" altLang="en-US" sz="4000" b="1" dirty="0">
                <a:solidFill>
                  <a:srgbClr val="FFFFCC"/>
                </a:solidFill>
                <a:latin typeface="Arial Narrow" panose="020B0606020202030204" pitchFamily="34" charset="0"/>
              </a:rPr>
            </a:br>
            <a:r>
              <a:rPr lang="en-US" altLang="en-US" sz="4000" b="1" dirty="0">
                <a:solidFill>
                  <a:srgbClr val="FFFFCC"/>
                </a:solidFill>
                <a:latin typeface="Arial Narrow" panose="020B0606020202030204" pitchFamily="34" charset="0"/>
              </a:rPr>
              <a:t>his word my hope secures;</a:t>
            </a:r>
            <a:br>
              <a:rPr lang="en-US" altLang="en-US" sz="4000" b="1" dirty="0">
                <a:solidFill>
                  <a:srgbClr val="FFFFCC"/>
                </a:solidFill>
                <a:latin typeface="Arial Narrow" panose="020B0606020202030204" pitchFamily="34" charset="0"/>
              </a:rPr>
            </a:br>
            <a:r>
              <a:rPr lang="en-US" altLang="en-US" sz="4000" b="1" dirty="0">
                <a:solidFill>
                  <a:srgbClr val="FFFFCC"/>
                </a:solidFill>
                <a:latin typeface="Arial Narrow" panose="020B0606020202030204" pitchFamily="34" charset="0"/>
              </a:rPr>
              <a:t>he will my shield and portion be </a:t>
            </a:r>
            <a:br>
              <a:rPr lang="en-US" altLang="en-US" sz="4000" b="1" dirty="0">
                <a:solidFill>
                  <a:srgbClr val="FFFFCC"/>
                </a:solidFill>
                <a:latin typeface="Arial Narrow" panose="020B0606020202030204" pitchFamily="34" charset="0"/>
              </a:rPr>
            </a:br>
            <a:r>
              <a:rPr lang="en-US" altLang="en-US" sz="4000" b="1" dirty="0">
                <a:solidFill>
                  <a:srgbClr val="FFFFCC"/>
                </a:solidFill>
                <a:latin typeface="Arial Narrow" panose="020B0606020202030204" pitchFamily="34" charset="0"/>
              </a:rPr>
              <a:t>as long as life endures.</a:t>
            </a:r>
            <a:endParaRPr lang="en-AU" altLang="en-US" sz="4000" b="1" dirty="0">
              <a:solidFill>
                <a:srgbClr val="FFFFCC"/>
              </a:solidFill>
              <a:latin typeface="Arial Narrow" panose="020B0606020202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5DAE052-A074-4443-9350-1F5AC7E6871F}"/>
              </a:ext>
            </a:extLst>
          </p:cNvPr>
          <p:cNvSpPr txBox="1"/>
          <p:nvPr/>
        </p:nvSpPr>
        <p:spPr>
          <a:xfrm>
            <a:off x="7489658" y="5578187"/>
            <a:ext cx="4229101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en-US" sz="1200" b="1" dirty="0">
                <a:solidFill>
                  <a:srgbClr val="FFFFCC"/>
                </a:solidFill>
                <a:latin typeface="Arial Narrow" panose="020B0606020202030204" pitchFamily="34" charset="0"/>
              </a:rPr>
              <a:t>American folk hymn melody arr. Lawrence Francis Bartlett 1933 </a:t>
            </a:r>
            <a:br>
              <a:rPr lang="en-US" altLang="en-US" sz="1200" b="1" dirty="0">
                <a:solidFill>
                  <a:srgbClr val="FFFFCC"/>
                </a:solidFill>
                <a:latin typeface="Arial Narrow" panose="020B0606020202030204" pitchFamily="34" charset="0"/>
              </a:rPr>
            </a:br>
            <a:r>
              <a:rPr lang="en-US" altLang="en-US" sz="1200" b="1" dirty="0">
                <a:solidFill>
                  <a:srgbClr val="FFFFCC"/>
                </a:solidFill>
                <a:latin typeface="Arial Narrow" panose="020B0606020202030204" pitchFamily="34" charset="0"/>
              </a:rPr>
              <a:t>John Newton 1725-1807</a:t>
            </a:r>
          </a:p>
          <a:p>
            <a:r>
              <a:rPr lang="en-AU" altLang="en-US" sz="1200" b="1" i="1" dirty="0">
                <a:solidFill>
                  <a:srgbClr val="FFFFCC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Reproduced with permission under license </a:t>
            </a:r>
            <a:r>
              <a:rPr lang="en-AU" altLang="en-US" sz="1200" b="1" dirty="0">
                <a:solidFill>
                  <a:srgbClr val="FFFFCC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# </a:t>
            </a:r>
            <a:r>
              <a:rPr lang="en-AU" altLang="en-US" sz="1200" b="1" i="1" dirty="0">
                <a:solidFill>
                  <a:srgbClr val="FFFFCC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604530 </a:t>
            </a:r>
            <a:r>
              <a:rPr lang="en-AU" altLang="en-US" sz="1200" b="1" i="1" dirty="0">
                <a:solidFill>
                  <a:srgbClr val="FFFFCC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Licensing - Copyright Cleared Music for Churches</a:t>
            </a:r>
            <a:endParaRPr lang="en-AU" sz="1200" dirty="0">
              <a:solidFill>
                <a:srgbClr val="FFFFCC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79514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>
            <a:extLst>
              <a:ext uri="{FF2B5EF4-FFF2-40B4-BE49-F238E27FC236}">
                <a16:creationId xmlns:a16="http://schemas.microsoft.com/office/drawing/2014/main" id="{866F054E-0CD8-43D7-B57B-9D03B8D97D4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09800" y="457200"/>
            <a:ext cx="7772400" cy="5943600"/>
          </a:xfrm>
        </p:spPr>
        <p:txBody>
          <a:bodyPr/>
          <a:lstStyle/>
          <a:p>
            <a:pPr algn="l"/>
            <a:endParaRPr lang="en-US" altLang="en-US" b="1"/>
          </a:p>
        </p:txBody>
      </p:sp>
    </p:spTree>
    <p:extLst>
      <p:ext uri="{BB962C8B-B14F-4D97-AF65-F5344CB8AC3E}">
        <p14:creationId xmlns:p14="http://schemas.microsoft.com/office/powerpoint/2010/main" val="1180850776"/>
      </p:ext>
    </p:extLst>
  </p:cSld>
  <p:clrMapOvr>
    <a:masterClrMapping/>
  </p:clrMapOvr>
</p:sld>
</file>

<file path=ppt/theme/theme1.xml><?xml version="1.0" encoding="utf-8"?>
<a:theme xmlns:a="http://schemas.openxmlformats.org/drawingml/2006/main" name="Morilata standard1">
  <a:themeElements>
    <a:clrScheme name="">
      <a:dk1>
        <a:srgbClr val="808080"/>
      </a:dk1>
      <a:lt1>
        <a:srgbClr val="FFFFCC"/>
      </a:lt1>
      <a:dk2>
        <a:srgbClr val="000000"/>
      </a:dk2>
      <a:lt2>
        <a:srgbClr val="FFFFCC"/>
      </a:lt2>
      <a:accent1>
        <a:srgbClr val="00CC99"/>
      </a:accent1>
      <a:accent2>
        <a:srgbClr val="3333CC"/>
      </a:accent2>
      <a:accent3>
        <a:srgbClr val="AAAAAA"/>
      </a:accent3>
      <a:accent4>
        <a:srgbClr val="DADAAE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rilata standard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AU" altLang="en-US" sz="4400" b="0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AU" altLang="en-US" sz="4400" b="0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Morilata standard1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rilata standard1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rilata standard1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rilata standard1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rilata standard1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rilata standard1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rilata standard1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162</Words>
  <Application>Microsoft Office PowerPoint</Application>
  <PresentationFormat>Widescreen</PresentationFormat>
  <Paragraphs>11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Arial Narrow</vt:lpstr>
      <vt:lpstr>Calibri</vt:lpstr>
      <vt:lpstr>Morilata standard1</vt:lpstr>
      <vt:lpstr>TiS 129 Amazing grace (how sweet the sound)  that saved a wretch like me! I once was lost, but now am found,  was blind, but now I see.</vt:lpstr>
      <vt:lpstr>As grace first taught my heart to fear  so grace my fears relieved; how precious did that grace appear  the hour I first believed!</vt:lpstr>
      <vt:lpstr>Through many dangers, toils and snares  I have already come: God's grace has brought me safe thus far,  and grace will lead me home.</vt:lpstr>
      <vt:lpstr>The Lord has promised good to me,  his word my hope secures; he will my shield and portion be  as long as life endures.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TiS 129 Amazing grace (how sweet the sound)  that saved a wretch like me! I once was lost, but now am found,  was blind, but now I see.</dc:title>
  <dc:creator>John Secombe</dc:creator>
  <cp:lastModifiedBy>John Secombe</cp:lastModifiedBy>
  <cp:revision>1</cp:revision>
  <dcterms:created xsi:type="dcterms:W3CDTF">2020-09-07T00:43:55Z</dcterms:created>
  <dcterms:modified xsi:type="dcterms:W3CDTF">2020-09-07T00:45:44Z</dcterms:modified>
</cp:coreProperties>
</file>