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0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3405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84905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4858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6671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1369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66202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0030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2009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1148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559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2241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38237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89299"/>
            <a:ext cx="853741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r>
              <a:rPr lang="en-US" sz="4000" b="1" i="1" u="sng" dirty="0">
                <a:solidFill>
                  <a:srgbClr val="FFFFCC"/>
                </a:solidFill>
                <a:latin typeface="Arial Narrow" panose="020B0606020202030204" pitchFamily="34" charset="0"/>
              </a:rPr>
              <a:t>(Tune </a:t>
            </a:r>
            <a:r>
              <a:rPr lang="en-US" sz="4000" b="1" i="1" u="sng" dirty="0" err="1">
                <a:solidFill>
                  <a:srgbClr val="FFFFCC"/>
                </a:solidFill>
                <a:latin typeface="Arial Narrow" panose="020B0606020202030204" pitchFamily="34" charset="0"/>
              </a:rPr>
              <a:t>TiS</a:t>
            </a:r>
            <a:r>
              <a:rPr lang="en-US" sz="4000" b="1" i="1" u="sng" dirty="0">
                <a:solidFill>
                  <a:srgbClr val="FFFFCC"/>
                </a:solidFill>
                <a:latin typeface="Arial Narrow" panose="020B0606020202030204" pitchFamily="34" charset="0"/>
              </a:rPr>
              <a:t> 217)</a:t>
            </a: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Called as partners in Christ's service,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Called to ministries of grace,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We respond with deep commitment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Fresh new lines of faith to trace.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May we learn the art of sharing,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Side by side and friend with friend,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Equal partners in our caring 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To fulfil God's chosen end.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935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16871"/>
            <a:ext cx="853741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hangingPunct="0"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US" dirty="0"/>
              <a:t>Christ's example, Christ's inspiring,</a:t>
            </a:r>
            <a:endParaRPr lang="en-AU" dirty="0"/>
          </a:p>
          <a:p>
            <a:r>
              <a:rPr lang="en-US" dirty="0"/>
              <a:t>Christ's clear call to work and worth</a:t>
            </a:r>
          </a:p>
          <a:p>
            <a:r>
              <a:rPr lang="en-US" dirty="0"/>
              <a:t>Let us follow, never faltering,</a:t>
            </a:r>
            <a:endParaRPr lang="en-AU" dirty="0"/>
          </a:p>
          <a:p>
            <a:r>
              <a:rPr lang="en-US" dirty="0"/>
              <a:t>Reconciling folk on earth.</a:t>
            </a:r>
            <a:endParaRPr lang="en-AU" dirty="0"/>
          </a:p>
          <a:p>
            <a:r>
              <a:rPr lang="nl-NL" dirty="0"/>
              <a:t>Men and women, richer, poorer, </a:t>
            </a:r>
            <a:endParaRPr lang="en-AU" dirty="0"/>
          </a:p>
          <a:p>
            <a:r>
              <a:rPr lang="en-US" dirty="0"/>
              <a:t>All God's people, young and old,</a:t>
            </a:r>
            <a:endParaRPr lang="en-AU" dirty="0"/>
          </a:p>
          <a:p>
            <a:r>
              <a:rPr lang="en-US" dirty="0"/>
              <a:t>Blending human skills together</a:t>
            </a:r>
            <a:endParaRPr lang="en-AU" dirty="0"/>
          </a:p>
          <a:p>
            <a:r>
              <a:rPr lang="en-US" dirty="0"/>
              <a:t>Gracious gifts from God unfold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95203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16871"/>
            <a:ext cx="853741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hangingPunct="0"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US" dirty="0"/>
              <a:t>Thus new patterns for Christ's mission,</a:t>
            </a:r>
            <a:endParaRPr lang="en-AU" dirty="0"/>
          </a:p>
          <a:p>
            <a:r>
              <a:rPr lang="en-US" dirty="0"/>
              <a:t>In a small or global sense,</a:t>
            </a:r>
            <a:endParaRPr lang="en-AU" dirty="0"/>
          </a:p>
          <a:p>
            <a:r>
              <a:rPr lang="en-US" dirty="0"/>
              <a:t>Help us bear each other's burdens,</a:t>
            </a:r>
            <a:endParaRPr lang="en-AU" dirty="0"/>
          </a:p>
          <a:p>
            <a:r>
              <a:rPr lang="en-US" dirty="0"/>
              <a:t>Breaking down each wall or fence.</a:t>
            </a:r>
            <a:endParaRPr lang="en-AU" dirty="0"/>
          </a:p>
          <a:p>
            <a:r>
              <a:rPr lang="en-US" dirty="0"/>
              <a:t>Words of comfort, words of vision,</a:t>
            </a:r>
            <a:endParaRPr lang="en-AU" dirty="0"/>
          </a:p>
          <a:p>
            <a:r>
              <a:rPr lang="en-US" dirty="0"/>
              <a:t>Words of challenge, said with care,</a:t>
            </a:r>
            <a:endParaRPr lang="en-AU" dirty="0"/>
          </a:p>
          <a:p>
            <a:r>
              <a:rPr lang="en-US" dirty="0"/>
              <a:t>Bring new power and strength for action,</a:t>
            </a:r>
            <a:endParaRPr lang="en-AU" dirty="0"/>
          </a:p>
          <a:p>
            <a:r>
              <a:rPr lang="en-US" dirty="0"/>
              <a:t>Make us colleagues, free and fair.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26270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16871"/>
            <a:ext cx="853741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hangingPunct="0"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US" dirty="0"/>
              <a:t>So God grant us for tomorrow</a:t>
            </a:r>
            <a:endParaRPr lang="en-AU" dirty="0"/>
          </a:p>
          <a:p>
            <a:r>
              <a:rPr lang="en-US" dirty="0"/>
              <a:t>Ways to order human life</a:t>
            </a:r>
            <a:endParaRPr lang="en-AU" dirty="0"/>
          </a:p>
          <a:p>
            <a:r>
              <a:rPr lang="en-US" dirty="0"/>
              <a:t>That surround each person's sorrow</a:t>
            </a:r>
            <a:endParaRPr lang="en-AU" dirty="0"/>
          </a:p>
          <a:p>
            <a:r>
              <a:rPr lang="en-US" dirty="0"/>
              <a:t>With a calm that conquers strife.</a:t>
            </a:r>
            <a:endParaRPr lang="en-AU" dirty="0"/>
          </a:p>
          <a:p>
            <a:r>
              <a:rPr lang="en-US" dirty="0"/>
              <a:t>Make us partners in our living,</a:t>
            </a:r>
            <a:endParaRPr lang="en-AU" dirty="0"/>
          </a:p>
          <a:p>
            <a:r>
              <a:rPr lang="en-US" dirty="0"/>
              <a:t>Our compassion to increase,</a:t>
            </a:r>
            <a:endParaRPr lang="en-AU" dirty="0"/>
          </a:p>
          <a:p>
            <a:r>
              <a:rPr lang="en-US" dirty="0"/>
              <a:t>Messengers of faith, thus giving</a:t>
            </a:r>
            <a:endParaRPr lang="en-AU" dirty="0"/>
          </a:p>
          <a:p>
            <a:r>
              <a:rPr lang="en-US" dirty="0"/>
              <a:t>Hope and confidence and peace. </a:t>
            </a:r>
            <a:endParaRPr lang="en-AU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1BE6B17-0F7B-4C89-BA7C-0DEEE4402A11}"/>
              </a:ext>
            </a:extLst>
          </p:cNvPr>
          <p:cNvSpPr/>
          <p:nvPr/>
        </p:nvSpPr>
        <p:spPr>
          <a:xfrm>
            <a:off x="5604095" y="5746750"/>
            <a:ext cx="31641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1200" dirty="0">
                <a:solidFill>
                  <a:srgbClr val="FFFFCC"/>
                </a:solidFill>
                <a:latin typeface="Arial Narrow" panose="020B0606020202030204" pitchFamily="34" charset="0"/>
              </a:rPr>
              <a:t>© Jane Parker Huber; from "A Singing Faith". </a:t>
            </a:r>
            <a:endParaRPr lang="en-AU" altLang="en-US" sz="12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</a:rPr>
              <a:t>Reproduced with permission under license </a:t>
            </a:r>
            <a: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# 604530 </a:t>
            </a:r>
            <a:b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</a:rPr>
              <a:t>Licensing - Copyright Cleared Music for Churches.</a:t>
            </a:r>
            <a:endParaRPr lang="en-AU" sz="12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3057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233</Words>
  <Application>Microsoft Office PowerPoint</Application>
  <PresentationFormat>On-screen Show (4:3)</PresentationFormat>
  <Paragraphs>35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Arial Narrow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Christine Secombe</dc:creator>
  <cp:lastModifiedBy>Christine Secombe</cp:lastModifiedBy>
  <cp:revision>7</cp:revision>
  <dcterms:created xsi:type="dcterms:W3CDTF">2019-10-23T02:48:58Z</dcterms:created>
  <dcterms:modified xsi:type="dcterms:W3CDTF">2019-10-23T03:52:35Z</dcterms:modified>
</cp:coreProperties>
</file>