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9"/>
  </p:notesMasterIdLst>
  <p:sldIdLst>
    <p:sldId id="264" r:id="rId2"/>
    <p:sldId id="266" r:id="rId3"/>
    <p:sldId id="268" r:id="rId4"/>
    <p:sldId id="270" r:id="rId5"/>
    <p:sldId id="272" r:id="rId6"/>
    <p:sldId id="273" r:id="rId7"/>
    <p:sldId id="274" r:id="rId8"/>
  </p:sldIdLst>
  <p:sldSz cx="9144000" cy="6858000" type="screen4x3"/>
  <p:notesSz cx="6858000" cy="9144000"/>
  <p:defaultTextStyle>
    <a:defPPr>
      <a:defRPr lang="en-US"/>
    </a:defPPr>
    <a:lvl1pPr algn="l" rtl="0" fontAlgn="base">
      <a:spcBef>
        <a:spcPct val="0"/>
      </a:spcBef>
      <a:spcAft>
        <a:spcPct val="0"/>
      </a:spcAft>
      <a:defRPr sz="4400" b="1" kern="1200">
        <a:solidFill>
          <a:schemeClr val="tx2"/>
        </a:solidFill>
        <a:latin typeface="Arial" panose="020B0604020202020204" pitchFamily="34" charset="0"/>
        <a:ea typeface="+mn-ea"/>
        <a:cs typeface="+mn-cs"/>
      </a:defRPr>
    </a:lvl1pPr>
    <a:lvl2pPr marL="457200" algn="l" rtl="0" fontAlgn="base">
      <a:spcBef>
        <a:spcPct val="0"/>
      </a:spcBef>
      <a:spcAft>
        <a:spcPct val="0"/>
      </a:spcAft>
      <a:defRPr sz="4400" b="1" kern="1200">
        <a:solidFill>
          <a:schemeClr val="tx2"/>
        </a:solidFill>
        <a:latin typeface="Arial" panose="020B0604020202020204" pitchFamily="34" charset="0"/>
        <a:ea typeface="+mn-ea"/>
        <a:cs typeface="+mn-cs"/>
      </a:defRPr>
    </a:lvl2pPr>
    <a:lvl3pPr marL="914400" algn="l" rtl="0" fontAlgn="base">
      <a:spcBef>
        <a:spcPct val="0"/>
      </a:spcBef>
      <a:spcAft>
        <a:spcPct val="0"/>
      </a:spcAft>
      <a:defRPr sz="4400" b="1" kern="1200">
        <a:solidFill>
          <a:schemeClr val="tx2"/>
        </a:solidFill>
        <a:latin typeface="Arial" panose="020B0604020202020204" pitchFamily="34" charset="0"/>
        <a:ea typeface="+mn-ea"/>
        <a:cs typeface="+mn-cs"/>
      </a:defRPr>
    </a:lvl3pPr>
    <a:lvl4pPr marL="1371600" algn="l" rtl="0" fontAlgn="base">
      <a:spcBef>
        <a:spcPct val="0"/>
      </a:spcBef>
      <a:spcAft>
        <a:spcPct val="0"/>
      </a:spcAft>
      <a:defRPr sz="4400" b="1" kern="1200">
        <a:solidFill>
          <a:schemeClr val="tx2"/>
        </a:solidFill>
        <a:latin typeface="Arial" panose="020B0604020202020204" pitchFamily="34" charset="0"/>
        <a:ea typeface="+mn-ea"/>
        <a:cs typeface="+mn-cs"/>
      </a:defRPr>
    </a:lvl4pPr>
    <a:lvl5pPr marL="1828800" algn="l" rtl="0" fontAlgn="base">
      <a:spcBef>
        <a:spcPct val="0"/>
      </a:spcBef>
      <a:spcAft>
        <a:spcPct val="0"/>
      </a:spcAft>
      <a:defRPr sz="4400" b="1" kern="1200">
        <a:solidFill>
          <a:schemeClr val="tx2"/>
        </a:solidFill>
        <a:latin typeface="Arial" panose="020B0604020202020204" pitchFamily="34" charset="0"/>
        <a:ea typeface="+mn-ea"/>
        <a:cs typeface="+mn-cs"/>
      </a:defRPr>
    </a:lvl5pPr>
    <a:lvl6pPr marL="2286000" algn="l" defTabSz="914400" rtl="0" eaLnBrk="1" latinLnBrk="0" hangingPunct="1">
      <a:defRPr sz="4400" b="1" kern="1200">
        <a:solidFill>
          <a:schemeClr val="tx2"/>
        </a:solidFill>
        <a:latin typeface="Arial" panose="020B0604020202020204" pitchFamily="34" charset="0"/>
        <a:ea typeface="+mn-ea"/>
        <a:cs typeface="+mn-cs"/>
      </a:defRPr>
    </a:lvl6pPr>
    <a:lvl7pPr marL="2743200" algn="l" defTabSz="914400" rtl="0" eaLnBrk="1" latinLnBrk="0" hangingPunct="1">
      <a:defRPr sz="4400" b="1" kern="1200">
        <a:solidFill>
          <a:schemeClr val="tx2"/>
        </a:solidFill>
        <a:latin typeface="Arial" panose="020B0604020202020204" pitchFamily="34" charset="0"/>
        <a:ea typeface="+mn-ea"/>
        <a:cs typeface="+mn-cs"/>
      </a:defRPr>
    </a:lvl7pPr>
    <a:lvl8pPr marL="3200400" algn="l" defTabSz="914400" rtl="0" eaLnBrk="1" latinLnBrk="0" hangingPunct="1">
      <a:defRPr sz="4400" b="1" kern="1200">
        <a:solidFill>
          <a:schemeClr val="tx2"/>
        </a:solidFill>
        <a:latin typeface="Arial" panose="020B0604020202020204" pitchFamily="34" charset="0"/>
        <a:ea typeface="+mn-ea"/>
        <a:cs typeface="+mn-cs"/>
      </a:defRPr>
    </a:lvl8pPr>
    <a:lvl9pPr marL="3657600" algn="l" defTabSz="914400" rtl="0" eaLnBrk="1" latinLnBrk="0" hangingPunct="1">
      <a:defRPr sz="4400" b="1" kern="1200">
        <a:solidFill>
          <a:schemeClr val="tx2"/>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00"/>
    <a:srgbClr val="FFFFFF"/>
    <a:srgbClr val="FFFF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2787"/>
    <p:restoredTop sz="90929"/>
  </p:normalViewPr>
  <p:slideViewPr>
    <p:cSldViewPr>
      <p:cViewPr varScale="1">
        <p:scale>
          <a:sx n="96" d="100"/>
          <a:sy n="96" d="100"/>
        </p:scale>
        <p:origin x="834"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482" name="Rectangle 2">
            <a:extLst>
              <a:ext uri="{FF2B5EF4-FFF2-40B4-BE49-F238E27FC236}">
                <a16:creationId xmlns:a16="http://schemas.microsoft.com/office/drawing/2014/main" id="{368A3C8E-2725-4299-9B6B-4D9FD5981DBD}"/>
              </a:ext>
            </a:extLst>
          </p:cNvPr>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a:latin typeface="Arial" charset="0"/>
              </a:defRPr>
            </a:lvl1pPr>
          </a:lstStyle>
          <a:p>
            <a:pPr>
              <a:defRPr/>
            </a:pPr>
            <a:endParaRPr lang="en-US"/>
          </a:p>
        </p:txBody>
      </p:sp>
      <p:sp>
        <p:nvSpPr>
          <p:cNvPr id="20483" name="Rectangle 3">
            <a:extLst>
              <a:ext uri="{FF2B5EF4-FFF2-40B4-BE49-F238E27FC236}">
                <a16:creationId xmlns:a16="http://schemas.microsoft.com/office/drawing/2014/main" id="{E0659D14-70DC-48E3-AC05-E05EA6A94D91}"/>
              </a:ext>
            </a:extLst>
          </p:cNvPr>
          <p:cNvSpPr>
            <a:spLocks noGrp="1" noChangeArrowheads="1"/>
          </p:cNvSpPr>
          <p:nvPr>
            <p:ph type="dt"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a:latin typeface="Arial" charset="0"/>
              </a:defRPr>
            </a:lvl1pPr>
          </a:lstStyle>
          <a:p>
            <a:pPr>
              <a:defRPr/>
            </a:pPr>
            <a:endParaRPr lang="en-US"/>
          </a:p>
        </p:txBody>
      </p:sp>
      <p:sp>
        <p:nvSpPr>
          <p:cNvPr id="14340" name="Rectangle 4">
            <a:extLst>
              <a:ext uri="{FF2B5EF4-FFF2-40B4-BE49-F238E27FC236}">
                <a16:creationId xmlns:a16="http://schemas.microsoft.com/office/drawing/2014/main" id="{4AC32FA9-E1DA-4DAB-98B7-5733012CBB22}"/>
              </a:ext>
            </a:extLst>
          </p:cNvPr>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485" name="Rectangle 5">
            <a:extLst>
              <a:ext uri="{FF2B5EF4-FFF2-40B4-BE49-F238E27FC236}">
                <a16:creationId xmlns:a16="http://schemas.microsoft.com/office/drawing/2014/main" id="{8E9686EC-4742-41C3-9CE9-0CEE0C372E7C}"/>
              </a:ext>
            </a:extLst>
          </p:cNvPr>
          <p:cNvSpPr>
            <a:spLocks noGrp="1" noChangeArrowheads="1"/>
          </p:cNvSpPr>
          <p:nvPr>
            <p:ph type="body" sz="quarter" idx="3"/>
          </p:nvPr>
        </p:nvSpPr>
        <p:spPr bwMode="auto">
          <a:xfrm>
            <a:off x="914400" y="4343400"/>
            <a:ext cx="50292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0486" name="Rectangle 6">
            <a:extLst>
              <a:ext uri="{FF2B5EF4-FFF2-40B4-BE49-F238E27FC236}">
                <a16:creationId xmlns:a16="http://schemas.microsoft.com/office/drawing/2014/main" id="{11DDC8E4-B59F-40BA-8478-CF3BFC688FBC}"/>
              </a:ext>
            </a:extLst>
          </p:cNvPr>
          <p:cNvSpPr>
            <a:spLocks noGrp="1" noChangeArrowheads="1"/>
          </p:cNvSpPr>
          <p:nvPr>
            <p:ph type="ftr" sz="quarter" idx="4"/>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200">
                <a:latin typeface="Arial" charset="0"/>
              </a:defRPr>
            </a:lvl1pPr>
          </a:lstStyle>
          <a:p>
            <a:pPr>
              <a:defRPr/>
            </a:pPr>
            <a:endParaRPr lang="en-US"/>
          </a:p>
        </p:txBody>
      </p:sp>
      <p:sp>
        <p:nvSpPr>
          <p:cNvPr id="20487" name="Rectangle 7">
            <a:extLst>
              <a:ext uri="{FF2B5EF4-FFF2-40B4-BE49-F238E27FC236}">
                <a16:creationId xmlns:a16="http://schemas.microsoft.com/office/drawing/2014/main" id="{C44D4632-BADC-4AEE-89A0-44C12C2871BC}"/>
              </a:ext>
            </a:extLst>
          </p:cNvPr>
          <p:cNvSpPr>
            <a:spLocks noGrp="1" noChangeArrowheads="1"/>
          </p:cNvSpPr>
          <p:nvPr>
            <p:ph type="sldNum" sz="quarter" idx="5"/>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a:lvl1pPr>
          </a:lstStyle>
          <a:p>
            <a:fld id="{49058B2E-057F-4389-AD22-E9F1FC55D0CF}" type="slidenum">
              <a:rPr lang="en-US" altLang="en-US"/>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a:extLst>
              <a:ext uri="{FF2B5EF4-FFF2-40B4-BE49-F238E27FC236}">
                <a16:creationId xmlns:a16="http://schemas.microsoft.com/office/drawing/2014/main" id="{F3C82BC1-630B-4032-8F76-9137D01261DC}"/>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b="1">
                <a:solidFill>
                  <a:schemeClr val="tx2"/>
                </a:solidFill>
                <a:latin typeface="Arial" panose="020B0604020202020204" pitchFamily="34" charset="0"/>
              </a:defRPr>
            </a:lvl1pPr>
            <a:lvl2pPr marL="742950" indent="-285750" eaLnBrk="0" hangingPunct="0">
              <a:defRPr sz="4400" b="1">
                <a:solidFill>
                  <a:schemeClr val="tx2"/>
                </a:solidFill>
                <a:latin typeface="Arial" panose="020B0604020202020204" pitchFamily="34" charset="0"/>
              </a:defRPr>
            </a:lvl2pPr>
            <a:lvl3pPr marL="1143000" indent="-228600" eaLnBrk="0" hangingPunct="0">
              <a:defRPr sz="4400" b="1">
                <a:solidFill>
                  <a:schemeClr val="tx2"/>
                </a:solidFill>
                <a:latin typeface="Arial" panose="020B0604020202020204" pitchFamily="34" charset="0"/>
              </a:defRPr>
            </a:lvl3pPr>
            <a:lvl4pPr marL="1600200" indent="-228600" eaLnBrk="0" hangingPunct="0">
              <a:defRPr sz="4400" b="1">
                <a:solidFill>
                  <a:schemeClr val="tx2"/>
                </a:solidFill>
                <a:latin typeface="Arial" panose="020B0604020202020204" pitchFamily="34" charset="0"/>
              </a:defRPr>
            </a:lvl4pPr>
            <a:lvl5pPr marL="2057400" indent="-228600" eaLnBrk="0" hangingPunct="0">
              <a:defRPr sz="4400" b="1">
                <a:solidFill>
                  <a:schemeClr val="tx2"/>
                </a:solidFill>
                <a:latin typeface="Arial" panose="020B0604020202020204" pitchFamily="34" charset="0"/>
              </a:defRPr>
            </a:lvl5pPr>
            <a:lvl6pPr marL="2514600" indent="-228600" eaLnBrk="0" fontAlgn="base" hangingPunct="0">
              <a:spcBef>
                <a:spcPct val="0"/>
              </a:spcBef>
              <a:spcAft>
                <a:spcPct val="0"/>
              </a:spcAft>
              <a:defRPr sz="4400" b="1">
                <a:solidFill>
                  <a:schemeClr val="tx2"/>
                </a:solidFill>
                <a:latin typeface="Arial" panose="020B0604020202020204" pitchFamily="34" charset="0"/>
              </a:defRPr>
            </a:lvl6pPr>
            <a:lvl7pPr marL="2971800" indent="-228600" eaLnBrk="0" fontAlgn="base" hangingPunct="0">
              <a:spcBef>
                <a:spcPct val="0"/>
              </a:spcBef>
              <a:spcAft>
                <a:spcPct val="0"/>
              </a:spcAft>
              <a:defRPr sz="4400" b="1">
                <a:solidFill>
                  <a:schemeClr val="tx2"/>
                </a:solidFill>
                <a:latin typeface="Arial" panose="020B0604020202020204" pitchFamily="34" charset="0"/>
              </a:defRPr>
            </a:lvl7pPr>
            <a:lvl8pPr marL="3429000" indent="-228600" eaLnBrk="0" fontAlgn="base" hangingPunct="0">
              <a:spcBef>
                <a:spcPct val="0"/>
              </a:spcBef>
              <a:spcAft>
                <a:spcPct val="0"/>
              </a:spcAft>
              <a:defRPr sz="4400" b="1">
                <a:solidFill>
                  <a:schemeClr val="tx2"/>
                </a:solidFill>
                <a:latin typeface="Arial" panose="020B0604020202020204" pitchFamily="34" charset="0"/>
              </a:defRPr>
            </a:lvl8pPr>
            <a:lvl9pPr marL="3886200" indent="-228600" eaLnBrk="0" fontAlgn="base" hangingPunct="0">
              <a:spcBef>
                <a:spcPct val="0"/>
              </a:spcBef>
              <a:spcAft>
                <a:spcPct val="0"/>
              </a:spcAft>
              <a:defRPr sz="4400" b="1">
                <a:solidFill>
                  <a:schemeClr val="tx2"/>
                </a:solidFill>
                <a:latin typeface="Arial" panose="020B0604020202020204" pitchFamily="34" charset="0"/>
              </a:defRPr>
            </a:lvl9pPr>
          </a:lstStyle>
          <a:p>
            <a:fld id="{AFCDFFA9-A112-45DA-8142-4CE6B4F39A8A}" type="slidenum">
              <a:rPr lang="en-US" altLang="en-US" sz="1200"/>
              <a:pPr/>
              <a:t>1</a:t>
            </a:fld>
            <a:endParaRPr lang="en-US" altLang="en-US" sz="1200"/>
          </a:p>
        </p:txBody>
      </p:sp>
      <p:sp>
        <p:nvSpPr>
          <p:cNvPr id="16387" name="Rectangle 2">
            <a:extLst>
              <a:ext uri="{FF2B5EF4-FFF2-40B4-BE49-F238E27FC236}">
                <a16:creationId xmlns:a16="http://schemas.microsoft.com/office/drawing/2014/main" id="{706ADA07-3B41-413C-A40A-9A3305FB6D2F}"/>
              </a:ext>
            </a:extLst>
          </p:cNvPr>
          <p:cNvSpPr>
            <a:spLocks noGrp="1" noRot="1" noChangeAspect="1" noChangeArrowheads="1" noTextEdit="1"/>
          </p:cNvSpPr>
          <p:nvPr>
            <p:ph type="sldImg"/>
          </p:nvPr>
        </p:nvSpPr>
        <p:spPr>
          <a:ln/>
        </p:spPr>
      </p:sp>
      <p:sp>
        <p:nvSpPr>
          <p:cNvPr id="16388" name="Rectangle 3">
            <a:extLst>
              <a:ext uri="{FF2B5EF4-FFF2-40B4-BE49-F238E27FC236}">
                <a16:creationId xmlns:a16="http://schemas.microsoft.com/office/drawing/2014/main" id="{811B6CF2-DDBB-4065-80F4-DD9D649F9795}"/>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a:extLst>
              <a:ext uri="{FF2B5EF4-FFF2-40B4-BE49-F238E27FC236}">
                <a16:creationId xmlns:a16="http://schemas.microsoft.com/office/drawing/2014/main" id="{83C77D13-5B96-4F0B-A25C-700ABAC3F55D}"/>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b="1">
                <a:solidFill>
                  <a:schemeClr val="tx2"/>
                </a:solidFill>
                <a:latin typeface="Arial" panose="020B0604020202020204" pitchFamily="34" charset="0"/>
              </a:defRPr>
            </a:lvl1pPr>
            <a:lvl2pPr marL="742950" indent="-285750" eaLnBrk="0" hangingPunct="0">
              <a:defRPr sz="4400" b="1">
                <a:solidFill>
                  <a:schemeClr val="tx2"/>
                </a:solidFill>
                <a:latin typeface="Arial" panose="020B0604020202020204" pitchFamily="34" charset="0"/>
              </a:defRPr>
            </a:lvl2pPr>
            <a:lvl3pPr marL="1143000" indent="-228600" eaLnBrk="0" hangingPunct="0">
              <a:defRPr sz="4400" b="1">
                <a:solidFill>
                  <a:schemeClr val="tx2"/>
                </a:solidFill>
                <a:latin typeface="Arial" panose="020B0604020202020204" pitchFamily="34" charset="0"/>
              </a:defRPr>
            </a:lvl3pPr>
            <a:lvl4pPr marL="1600200" indent="-228600" eaLnBrk="0" hangingPunct="0">
              <a:defRPr sz="4400" b="1">
                <a:solidFill>
                  <a:schemeClr val="tx2"/>
                </a:solidFill>
                <a:latin typeface="Arial" panose="020B0604020202020204" pitchFamily="34" charset="0"/>
              </a:defRPr>
            </a:lvl4pPr>
            <a:lvl5pPr marL="2057400" indent="-228600" eaLnBrk="0" hangingPunct="0">
              <a:defRPr sz="4400" b="1">
                <a:solidFill>
                  <a:schemeClr val="tx2"/>
                </a:solidFill>
                <a:latin typeface="Arial" panose="020B0604020202020204" pitchFamily="34" charset="0"/>
              </a:defRPr>
            </a:lvl5pPr>
            <a:lvl6pPr marL="2514600" indent="-228600" eaLnBrk="0" fontAlgn="base" hangingPunct="0">
              <a:spcBef>
                <a:spcPct val="0"/>
              </a:spcBef>
              <a:spcAft>
                <a:spcPct val="0"/>
              </a:spcAft>
              <a:defRPr sz="4400" b="1">
                <a:solidFill>
                  <a:schemeClr val="tx2"/>
                </a:solidFill>
                <a:latin typeface="Arial" panose="020B0604020202020204" pitchFamily="34" charset="0"/>
              </a:defRPr>
            </a:lvl6pPr>
            <a:lvl7pPr marL="2971800" indent="-228600" eaLnBrk="0" fontAlgn="base" hangingPunct="0">
              <a:spcBef>
                <a:spcPct val="0"/>
              </a:spcBef>
              <a:spcAft>
                <a:spcPct val="0"/>
              </a:spcAft>
              <a:defRPr sz="4400" b="1">
                <a:solidFill>
                  <a:schemeClr val="tx2"/>
                </a:solidFill>
                <a:latin typeface="Arial" panose="020B0604020202020204" pitchFamily="34" charset="0"/>
              </a:defRPr>
            </a:lvl7pPr>
            <a:lvl8pPr marL="3429000" indent="-228600" eaLnBrk="0" fontAlgn="base" hangingPunct="0">
              <a:spcBef>
                <a:spcPct val="0"/>
              </a:spcBef>
              <a:spcAft>
                <a:spcPct val="0"/>
              </a:spcAft>
              <a:defRPr sz="4400" b="1">
                <a:solidFill>
                  <a:schemeClr val="tx2"/>
                </a:solidFill>
                <a:latin typeface="Arial" panose="020B0604020202020204" pitchFamily="34" charset="0"/>
              </a:defRPr>
            </a:lvl8pPr>
            <a:lvl9pPr marL="3886200" indent="-228600" eaLnBrk="0" fontAlgn="base" hangingPunct="0">
              <a:spcBef>
                <a:spcPct val="0"/>
              </a:spcBef>
              <a:spcAft>
                <a:spcPct val="0"/>
              </a:spcAft>
              <a:defRPr sz="4400" b="1">
                <a:solidFill>
                  <a:schemeClr val="tx2"/>
                </a:solidFill>
                <a:latin typeface="Arial" panose="020B0604020202020204" pitchFamily="34" charset="0"/>
              </a:defRPr>
            </a:lvl9pPr>
          </a:lstStyle>
          <a:p>
            <a:fld id="{10CD8F6A-6B1D-4E0B-AECD-DF992CBAD189}" type="slidenum">
              <a:rPr lang="en-US" altLang="en-US" sz="1200"/>
              <a:pPr/>
              <a:t>2</a:t>
            </a:fld>
            <a:endParaRPr lang="en-US" altLang="en-US" sz="1200"/>
          </a:p>
        </p:txBody>
      </p:sp>
      <p:sp>
        <p:nvSpPr>
          <p:cNvPr id="18435" name="Rectangle 2">
            <a:extLst>
              <a:ext uri="{FF2B5EF4-FFF2-40B4-BE49-F238E27FC236}">
                <a16:creationId xmlns:a16="http://schemas.microsoft.com/office/drawing/2014/main" id="{BA5CE727-6BFF-4138-90D0-BCAF5CC55727}"/>
              </a:ext>
            </a:extLst>
          </p:cNvPr>
          <p:cNvSpPr>
            <a:spLocks noGrp="1" noRot="1" noChangeAspect="1" noChangeArrowheads="1" noTextEdit="1"/>
          </p:cNvSpPr>
          <p:nvPr>
            <p:ph type="sldImg"/>
          </p:nvPr>
        </p:nvSpPr>
        <p:spPr>
          <a:ln/>
        </p:spPr>
      </p:sp>
      <p:sp>
        <p:nvSpPr>
          <p:cNvPr id="18436" name="Rectangle 3">
            <a:extLst>
              <a:ext uri="{FF2B5EF4-FFF2-40B4-BE49-F238E27FC236}">
                <a16:creationId xmlns:a16="http://schemas.microsoft.com/office/drawing/2014/main" id="{06805520-0A16-4DA5-AB8A-F3ECBE1541C0}"/>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7">
            <a:extLst>
              <a:ext uri="{FF2B5EF4-FFF2-40B4-BE49-F238E27FC236}">
                <a16:creationId xmlns:a16="http://schemas.microsoft.com/office/drawing/2014/main" id="{6EBF3154-809D-4DA0-AD4F-60298CB1C765}"/>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b="1">
                <a:solidFill>
                  <a:schemeClr val="tx2"/>
                </a:solidFill>
                <a:latin typeface="Arial" panose="020B0604020202020204" pitchFamily="34" charset="0"/>
              </a:defRPr>
            </a:lvl1pPr>
            <a:lvl2pPr marL="742950" indent="-285750" eaLnBrk="0" hangingPunct="0">
              <a:defRPr sz="4400" b="1">
                <a:solidFill>
                  <a:schemeClr val="tx2"/>
                </a:solidFill>
                <a:latin typeface="Arial" panose="020B0604020202020204" pitchFamily="34" charset="0"/>
              </a:defRPr>
            </a:lvl2pPr>
            <a:lvl3pPr marL="1143000" indent="-228600" eaLnBrk="0" hangingPunct="0">
              <a:defRPr sz="4400" b="1">
                <a:solidFill>
                  <a:schemeClr val="tx2"/>
                </a:solidFill>
                <a:latin typeface="Arial" panose="020B0604020202020204" pitchFamily="34" charset="0"/>
              </a:defRPr>
            </a:lvl3pPr>
            <a:lvl4pPr marL="1600200" indent="-228600" eaLnBrk="0" hangingPunct="0">
              <a:defRPr sz="4400" b="1">
                <a:solidFill>
                  <a:schemeClr val="tx2"/>
                </a:solidFill>
                <a:latin typeface="Arial" panose="020B0604020202020204" pitchFamily="34" charset="0"/>
              </a:defRPr>
            </a:lvl4pPr>
            <a:lvl5pPr marL="2057400" indent="-228600" eaLnBrk="0" hangingPunct="0">
              <a:defRPr sz="4400" b="1">
                <a:solidFill>
                  <a:schemeClr val="tx2"/>
                </a:solidFill>
                <a:latin typeface="Arial" panose="020B0604020202020204" pitchFamily="34" charset="0"/>
              </a:defRPr>
            </a:lvl5pPr>
            <a:lvl6pPr marL="2514600" indent="-228600" eaLnBrk="0" fontAlgn="base" hangingPunct="0">
              <a:spcBef>
                <a:spcPct val="0"/>
              </a:spcBef>
              <a:spcAft>
                <a:spcPct val="0"/>
              </a:spcAft>
              <a:defRPr sz="4400" b="1">
                <a:solidFill>
                  <a:schemeClr val="tx2"/>
                </a:solidFill>
                <a:latin typeface="Arial" panose="020B0604020202020204" pitchFamily="34" charset="0"/>
              </a:defRPr>
            </a:lvl6pPr>
            <a:lvl7pPr marL="2971800" indent="-228600" eaLnBrk="0" fontAlgn="base" hangingPunct="0">
              <a:spcBef>
                <a:spcPct val="0"/>
              </a:spcBef>
              <a:spcAft>
                <a:spcPct val="0"/>
              </a:spcAft>
              <a:defRPr sz="4400" b="1">
                <a:solidFill>
                  <a:schemeClr val="tx2"/>
                </a:solidFill>
                <a:latin typeface="Arial" panose="020B0604020202020204" pitchFamily="34" charset="0"/>
              </a:defRPr>
            </a:lvl7pPr>
            <a:lvl8pPr marL="3429000" indent="-228600" eaLnBrk="0" fontAlgn="base" hangingPunct="0">
              <a:spcBef>
                <a:spcPct val="0"/>
              </a:spcBef>
              <a:spcAft>
                <a:spcPct val="0"/>
              </a:spcAft>
              <a:defRPr sz="4400" b="1">
                <a:solidFill>
                  <a:schemeClr val="tx2"/>
                </a:solidFill>
                <a:latin typeface="Arial" panose="020B0604020202020204" pitchFamily="34" charset="0"/>
              </a:defRPr>
            </a:lvl8pPr>
            <a:lvl9pPr marL="3886200" indent="-228600" eaLnBrk="0" fontAlgn="base" hangingPunct="0">
              <a:spcBef>
                <a:spcPct val="0"/>
              </a:spcBef>
              <a:spcAft>
                <a:spcPct val="0"/>
              </a:spcAft>
              <a:defRPr sz="4400" b="1">
                <a:solidFill>
                  <a:schemeClr val="tx2"/>
                </a:solidFill>
                <a:latin typeface="Arial" panose="020B0604020202020204" pitchFamily="34" charset="0"/>
              </a:defRPr>
            </a:lvl9pPr>
          </a:lstStyle>
          <a:p>
            <a:fld id="{19A0FD36-5038-4CD7-957E-96A7AA6FBF92}" type="slidenum">
              <a:rPr lang="en-US" altLang="en-US" sz="1200"/>
              <a:pPr/>
              <a:t>3</a:t>
            </a:fld>
            <a:endParaRPr lang="en-US" altLang="en-US" sz="1200"/>
          </a:p>
        </p:txBody>
      </p:sp>
      <p:sp>
        <p:nvSpPr>
          <p:cNvPr id="20483" name="Rectangle 2">
            <a:extLst>
              <a:ext uri="{FF2B5EF4-FFF2-40B4-BE49-F238E27FC236}">
                <a16:creationId xmlns:a16="http://schemas.microsoft.com/office/drawing/2014/main" id="{8A6FB591-D2DC-4E69-8CC5-EBEB5221CD37}"/>
              </a:ext>
            </a:extLst>
          </p:cNvPr>
          <p:cNvSpPr>
            <a:spLocks noGrp="1" noRot="1" noChangeAspect="1" noChangeArrowheads="1" noTextEdit="1"/>
          </p:cNvSpPr>
          <p:nvPr>
            <p:ph type="sldImg"/>
          </p:nvPr>
        </p:nvSpPr>
        <p:spPr>
          <a:ln/>
        </p:spPr>
      </p:sp>
      <p:sp>
        <p:nvSpPr>
          <p:cNvPr id="20484" name="Rectangle 3">
            <a:extLst>
              <a:ext uri="{FF2B5EF4-FFF2-40B4-BE49-F238E27FC236}">
                <a16:creationId xmlns:a16="http://schemas.microsoft.com/office/drawing/2014/main" id="{9FA07615-1DA7-422C-83C1-1EA9D9EF3D55}"/>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7">
            <a:extLst>
              <a:ext uri="{FF2B5EF4-FFF2-40B4-BE49-F238E27FC236}">
                <a16:creationId xmlns:a16="http://schemas.microsoft.com/office/drawing/2014/main" id="{C43EFDD2-3FFD-4153-932F-81805BC86486}"/>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b="1">
                <a:solidFill>
                  <a:schemeClr val="tx2"/>
                </a:solidFill>
                <a:latin typeface="Arial" panose="020B0604020202020204" pitchFamily="34" charset="0"/>
              </a:defRPr>
            </a:lvl1pPr>
            <a:lvl2pPr marL="742950" indent="-285750" eaLnBrk="0" hangingPunct="0">
              <a:defRPr sz="4400" b="1">
                <a:solidFill>
                  <a:schemeClr val="tx2"/>
                </a:solidFill>
                <a:latin typeface="Arial" panose="020B0604020202020204" pitchFamily="34" charset="0"/>
              </a:defRPr>
            </a:lvl2pPr>
            <a:lvl3pPr marL="1143000" indent="-228600" eaLnBrk="0" hangingPunct="0">
              <a:defRPr sz="4400" b="1">
                <a:solidFill>
                  <a:schemeClr val="tx2"/>
                </a:solidFill>
                <a:latin typeface="Arial" panose="020B0604020202020204" pitchFamily="34" charset="0"/>
              </a:defRPr>
            </a:lvl3pPr>
            <a:lvl4pPr marL="1600200" indent="-228600" eaLnBrk="0" hangingPunct="0">
              <a:defRPr sz="4400" b="1">
                <a:solidFill>
                  <a:schemeClr val="tx2"/>
                </a:solidFill>
                <a:latin typeface="Arial" panose="020B0604020202020204" pitchFamily="34" charset="0"/>
              </a:defRPr>
            </a:lvl4pPr>
            <a:lvl5pPr marL="2057400" indent="-228600" eaLnBrk="0" hangingPunct="0">
              <a:defRPr sz="4400" b="1">
                <a:solidFill>
                  <a:schemeClr val="tx2"/>
                </a:solidFill>
                <a:latin typeface="Arial" panose="020B0604020202020204" pitchFamily="34" charset="0"/>
              </a:defRPr>
            </a:lvl5pPr>
            <a:lvl6pPr marL="2514600" indent="-228600" eaLnBrk="0" fontAlgn="base" hangingPunct="0">
              <a:spcBef>
                <a:spcPct val="0"/>
              </a:spcBef>
              <a:spcAft>
                <a:spcPct val="0"/>
              </a:spcAft>
              <a:defRPr sz="4400" b="1">
                <a:solidFill>
                  <a:schemeClr val="tx2"/>
                </a:solidFill>
                <a:latin typeface="Arial" panose="020B0604020202020204" pitchFamily="34" charset="0"/>
              </a:defRPr>
            </a:lvl6pPr>
            <a:lvl7pPr marL="2971800" indent="-228600" eaLnBrk="0" fontAlgn="base" hangingPunct="0">
              <a:spcBef>
                <a:spcPct val="0"/>
              </a:spcBef>
              <a:spcAft>
                <a:spcPct val="0"/>
              </a:spcAft>
              <a:defRPr sz="4400" b="1">
                <a:solidFill>
                  <a:schemeClr val="tx2"/>
                </a:solidFill>
                <a:latin typeface="Arial" panose="020B0604020202020204" pitchFamily="34" charset="0"/>
              </a:defRPr>
            </a:lvl7pPr>
            <a:lvl8pPr marL="3429000" indent="-228600" eaLnBrk="0" fontAlgn="base" hangingPunct="0">
              <a:spcBef>
                <a:spcPct val="0"/>
              </a:spcBef>
              <a:spcAft>
                <a:spcPct val="0"/>
              </a:spcAft>
              <a:defRPr sz="4400" b="1">
                <a:solidFill>
                  <a:schemeClr val="tx2"/>
                </a:solidFill>
                <a:latin typeface="Arial" panose="020B0604020202020204" pitchFamily="34" charset="0"/>
              </a:defRPr>
            </a:lvl8pPr>
            <a:lvl9pPr marL="3886200" indent="-228600" eaLnBrk="0" fontAlgn="base" hangingPunct="0">
              <a:spcBef>
                <a:spcPct val="0"/>
              </a:spcBef>
              <a:spcAft>
                <a:spcPct val="0"/>
              </a:spcAft>
              <a:defRPr sz="4400" b="1">
                <a:solidFill>
                  <a:schemeClr val="tx2"/>
                </a:solidFill>
                <a:latin typeface="Arial" panose="020B0604020202020204" pitchFamily="34" charset="0"/>
              </a:defRPr>
            </a:lvl9pPr>
          </a:lstStyle>
          <a:p>
            <a:fld id="{6801860E-613A-4456-B0DC-81383EBF6DA5}" type="slidenum">
              <a:rPr lang="en-US" altLang="en-US" sz="1200"/>
              <a:pPr/>
              <a:t>4</a:t>
            </a:fld>
            <a:endParaRPr lang="en-US" altLang="en-US" sz="1200"/>
          </a:p>
        </p:txBody>
      </p:sp>
      <p:sp>
        <p:nvSpPr>
          <p:cNvPr id="22531" name="Rectangle 2">
            <a:extLst>
              <a:ext uri="{FF2B5EF4-FFF2-40B4-BE49-F238E27FC236}">
                <a16:creationId xmlns:a16="http://schemas.microsoft.com/office/drawing/2014/main" id="{91742B79-E372-47D5-BCE7-56503471D9A7}"/>
              </a:ext>
            </a:extLst>
          </p:cNvPr>
          <p:cNvSpPr>
            <a:spLocks noGrp="1" noRot="1" noChangeAspect="1" noChangeArrowheads="1" noTextEdit="1"/>
          </p:cNvSpPr>
          <p:nvPr>
            <p:ph type="sldImg"/>
          </p:nvPr>
        </p:nvSpPr>
        <p:spPr>
          <a:ln/>
        </p:spPr>
      </p:sp>
      <p:sp>
        <p:nvSpPr>
          <p:cNvPr id="22532" name="Rectangle 3">
            <a:extLst>
              <a:ext uri="{FF2B5EF4-FFF2-40B4-BE49-F238E27FC236}">
                <a16:creationId xmlns:a16="http://schemas.microsoft.com/office/drawing/2014/main" id="{B3C232EB-386A-4B34-A176-8E183585AA11}"/>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7">
            <a:extLst>
              <a:ext uri="{FF2B5EF4-FFF2-40B4-BE49-F238E27FC236}">
                <a16:creationId xmlns:a16="http://schemas.microsoft.com/office/drawing/2014/main" id="{7C6A2332-69A6-4EFC-B851-9928DBEB5E4A}"/>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b="1">
                <a:solidFill>
                  <a:schemeClr val="tx2"/>
                </a:solidFill>
                <a:latin typeface="Arial" panose="020B0604020202020204" pitchFamily="34" charset="0"/>
              </a:defRPr>
            </a:lvl1pPr>
            <a:lvl2pPr marL="742950" indent="-285750" eaLnBrk="0" hangingPunct="0">
              <a:defRPr sz="4400" b="1">
                <a:solidFill>
                  <a:schemeClr val="tx2"/>
                </a:solidFill>
                <a:latin typeface="Arial" panose="020B0604020202020204" pitchFamily="34" charset="0"/>
              </a:defRPr>
            </a:lvl2pPr>
            <a:lvl3pPr marL="1143000" indent="-228600" eaLnBrk="0" hangingPunct="0">
              <a:defRPr sz="4400" b="1">
                <a:solidFill>
                  <a:schemeClr val="tx2"/>
                </a:solidFill>
                <a:latin typeface="Arial" panose="020B0604020202020204" pitchFamily="34" charset="0"/>
              </a:defRPr>
            </a:lvl3pPr>
            <a:lvl4pPr marL="1600200" indent="-228600" eaLnBrk="0" hangingPunct="0">
              <a:defRPr sz="4400" b="1">
                <a:solidFill>
                  <a:schemeClr val="tx2"/>
                </a:solidFill>
                <a:latin typeface="Arial" panose="020B0604020202020204" pitchFamily="34" charset="0"/>
              </a:defRPr>
            </a:lvl4pPr>
            <a:lvl5pPr marL="2057400" indent="-228600" eaLnBrk="0" hangingPunct="0">
              <a:defRPr sz="4400" b="1">
                <a:solidFill>
                  <a:schemeClr val="tx2"/>
                </a:solidFill>
                <a:latin typeface="Arial" panose="020B0604020202020204" pitchFamily="34" charset="0"/>
              </a:defRPr>
            </a:lvl5pPr>
            <a:lvl6pPr marL="2514600" indent="-228600" eaLnBrk="0" fontAlgn="base" hangingPunct="0">
              <a:spcBef>
                <a:spcPct val="0"/>
              </a:spcBef>
              <a:spcAft>
                <a:spcPct val="0"/>
              </a:spcAft>
              <a:defRPr sz="4400" b="1">
                <a:solidFill>
                  <a:schemeClr val="tx2"/>
                </a:solidFill>
                <a:latin typeface="Arial" panose="020B0604020202020204" pitchFamily="34" charset="0"/>
              </a:defRPr>
            </a:lvl6pPr>
            <a:lvl7pPr marL="2971800" indent="-228600" eaLnBrk="0" fontAlgn="base" hangingPunct="0">
              <a:spcBef>
                <a:spcPct val="0"/>
              </a:spcBef>
              <a:spcAft>
                <a:spcPct val="0"/>
              </a:spcAft>
              <a:defRPr sz="4400" b="1">
                <a:solidFill>
                  <a:schemeClr val="tx2"/>
                </a:solidFill>
                <a:latin typeface="Arial" panose="020B0604020202020204" pitchFamily="34" charset="0"/>
              </a:defRPr>
            </a:lvl7pPr>
            <a:lvl8pPr marL="3429000" indent="-228600" eaLnBrk="0" fontAlgn="base" hangingPunct="0">
              <a:spcBef>
                <a:spcPct val="0"/>
              </a:spcBef>
              <a:spcAft>
                <a:spcPct val="0"/>
              </a:spcAft>
              <a:defRPr sz="4400" b="1">
                <a:solidFill>
                  <a:schemeClr val="tx2"/>
                </a:solidFill>
                <a:latin typeface="Arial" panose="020B0604020202020204" pitchFamily="34" charset="0"/>
              </a:defRPr>
            </a:lvl8pPr>
            <a:lvl9pPr marL="3886200" indent="-228600" eaLnBrk="0" fontAlgn="base" hangingPunct="0">
              <a:spcBef>
                <a:spcPct val="0"/>
              </a:spcBef>
              <a:spcAft>
                <a:spcPct val="0"/>
              </a:spcAft>
              <a:defRPr sz="4400" b="1">
                <a:solidFill>
                  <a:schemeClr val="tx2"/>
                </a:solidFill>
                <a:latin typeface="Arial" panose="020B0604020202020204" pitchFamily="34" charset="0"/>
              </a:defRPr>
            </a:lvl9pPr>
          </a:lstStyle>
          <a:p>
            <a:fld id="{5385A236-052C-4F3E-9EBD-652C0D490EED}" type="slidenum">
              <a:rPr lang="en-US" altLang="en-US" sz="1200"/>
              <a:pPr/>
              <a:t>5</a:t>
            </a:fld>
            <a:endParaRPr lang="en-US" altLang="en-US" sz="1200"/>
          </a:p>
        </p:txBody>
      </p:sp>
      <p:sp>
        <p:nvSpPr>
          <p:cNvPr id="24579" name="Rectangle 2">
            <a:extLst>
              <a:ext uri="{FF2B5EF4-FFF2-40B4-BE49-F238E27FC236}">
                <a16:creationId xmlns:a16="http://schemas.microsoft.com/office/drawing/2014/main" id="{C4ACA956-34A5-4F59-9509-CD8DE1A2B7F4}"/>
              </a:ext>
            </a:extLst>
          </p:cNvPr>
          <p:cNvSpPr>
            <a:spLocks noGrp="1" noRot="1" noChangeAspect="1" noChangeArrowheads="1" noTextEdit="1"/>
          </p:cNvSpPr>
          <p:nvPr>
            <p:ph type="sldImg"/>
          </p:nvPr>
        </p:nvSpPr>
        <p:spPr>
          <a:ln/>
        </p:spPr>
      </p:sp>
      <p:sp>
        <p:nvSpPr>
          <p:cNvPr id="24580" name="Rectangle 3">
            <a:extLst>
              <a:ext uri="{FF2B5EF4-FFF2-40B4-BE49-F238E27FC236}">
                <a16:creationId xmlns:a16="http://schemas.microsoft.com/office/drawing/2014/main" id="{4838EE6C-6322-43B5-8B70-D1A65E3FCD35}"/>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a:extLst>
              <a:ext uri="{FF2B5EF4-FFF2-40B4-BE49-F238E27FC236}">
                <a16:creationId xmlns:a16="http://schemas.microsoft.com/office/drawing/2014/main" id="{5BE214A6-DE92-4B08-8F15-F20CD7683DBE}"/>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b="1">
                <a:solidFill>
                  <a:schemeClr val="tx2"/>
                </a:solidFill>
                <a:latin typeface="Arial" panose="020B0604020202020204" pitchFamily="34" charset="0"/>
              </a:defRPr>
            </a:lvl1pPr>
            <a:lvl2pPr marL="742950" indent="-285750" eaLnBrk="0" hangingPunct="0">
              <a:defRPr sz="4400" b="1">
                <a:solidFill>
                  <a:schemeClr val="tx2"/>
                </a:solidFill>
                <a:latin typeface="Arial" panose="020B0604020202020204" pitchFamily="34" charset="0"/>
              </a:defRPr>
            </a:lvl2pPr>
            <a:lvl3pPr marL="1143000" indent="-228600" eaLnBrk="0" hangingPunct="0">
              <a:defRPr sz="4400" b="1">
                <a:solidFill>
                  <a:schemeClr val="tx2"/>
                </a:solidFill>
                <a:latin typeface="Arial" panose="020B0604020202020204" pitchFamily="34" charset="0"/>
              </a:defRPr>
            </a:lvl3pPr>
            <a:lvl4pPr marL="1600200" indent="-228600" eaLnBrk="0" hangingPunct="0">
              <a:defRPr sz="4400" b="1">
                <a:solidFill>
                  <a:schemeClr val="tx2"/>
                </a:solidFill>
                <a:latin typeface="Arial" panose="020B0604020202020204" pitchFamily="34" charset="0"/>
              </a:defRPr>
            </a:lvl4pPr>
            <a:lvl5pPr marL="2057400" indent="-228600" eaLnBrk="0" hangingPunct="0">
              <a:defRPr sz="4400" b="1">
                <a:solidFill>
                  <a:schemeClr val="tx2"/>
                </a:solidFill>
                <a:latin typeface="Arial" panose="020B0604020202020204" pitchFamily="34" charset="0"/>
              </a:defRPr>
            </a:lvl5pPr>
            <a:lvl6pPr marL="2514600" indent="-228600" eaLnBrk="0" fontAlgn="base" hangingPunct="0">
              <a:spcBef>
                <a:spcPct val="0"/>
              </a:spcBef>
              <a:spcAft>
                <a:spcPct val="0"/>
              </a:spcAft>
              <a:defRPr sz="4400" b="1">
                <a:solidFill>
                  <a:schemeClr val="tx2"/>
                </a:solidFill>
                <a:latin typeface="Arial" panose="020B0604020202020204" pitchFamily="34" charset="0"/>
              </a:defRPr>
            </a:lvl6pPr>
            <a:lvl7pPr marL="2971800" indent="-228600" eaLnBrk="0" fontAlgn="base" hangingPunct="0">
              <a:spcBef>
                <a:spcPct val="0"/>
              </a:spcBef>
              <a:spcAft>
                <a:spcPct val="0"/>
              </a:spcAft>
              <a:defRPr sz="4400" b="1">
                <a:solidFill>
                  <a:schemeClr val="tx2"/>
                </a:solidFill>
                <a:latin typeface="Arial" panose="020B0604020202020204" pitchFamily="34" charset="0"/>
              </a:defRPr>
            </a:lvl7pPr>
            <a:lvl8pPr marL="3429000" indent="-228600" eaLnBrk="0" fontAlgn="base" hangingPunct="0">
              <a:spcBef>
                <a:spcPct val="0"/>
              </a:spcBef>
              <a:spcAft>
                <a:spcPct val="0"/>
              </a:spcAft>
              <a:defRPr sz="4400" b="1">
                <a:solidFill>
                  <a:schemeClr val="tx2"/>
                </a:solidFill>
                <a:latin typeface="Arial" panose="020B0604020202020204" pitchFamily="34" charset="0"/>
              </a:defRPr>
            </a:lvl8pPr>
            <a:lvl9pPr marL="3886200" indent="-228600" eaLnBrk="0" fontAlgn="base" hangingPunct="0">
              <a:spcBef>
                <a:spcPct val="0"/>
              </a:spcBef>
              <a:spcAft>
                <a:spcPct val="0"/>
              </a:spcAft>
              <a:defRPr sz="4400" b="1">
                <a:solidFill>
                  <a:schemeClr val="tx2"/>
                </a:solidFill>
                <a:latin typeface="Arial" panose="020B0604020202020204" pitchFamily="34" charset="0"/>
              </a:defRPr>
            </a:lvl9pPr>
          </a:lstStyle>
          <a:p>
            <a:fld id="{B52201E5-BA49-450B-A935-B80ABFC21978}" type="slidenum">
              <a:rPr lang="en-US" altLang="en-US" sz="1200"/>
              <a:pPr/>
              <a:t>6</a:t>
            </a:fld>
            <a:endParaRPr lang="en-US" altLang="en-US" sz="1200"/>
          </a:p>
        </p:txBody>
      </p:sp>
      <p:sp>
        <p:nvSpPr>
          <p:cNvPr id="25603" name="Rectangle 2">
            <a:extLst>
              <a:ext uri="{FF2B5EF4-FFF2-40B4-BE49-F238E27FC236}">
                <a16:creationId xmlns:a16="http://schemas.microsoft.com/office/drawing/2014/main" id="{96D11369-D0C5-48D0-A97D-D6D039E7F7B8}"/>
              </a:ext>
            </a:extLst>
          </p:cNvPr>
          <p:cNvSpPr>
            <a:spLocks noGrp="1" noRot="1" noChangeAspect="1" noChangeArrowheads="1" noTextEdit="1"/>
          </p:cNvSpPr>
          <p:nvPr>
            <p:ph type="sldImg"/>
          </p:nvPr>
        </p:nvSpPr>
        <p:spPr>
          <a:ln/>
        </p:spPr>
      </p:sp>
      <p:sp>
        <p:nvSpPr>
          <p:cNvPr id="25604" name="Rectangle 3">
            <a:extLst>
              <a:ext uri="{FF2B5EF4-FFF2-40B4-BE49-F238E27FC236}">
                <a16:creationId xmlns:a16="http://schemas.microsoft.com/office/drawing/2014/main" id="{F008000D-B028-4666-8751-E5C934ECEA5F}"/>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a:extLst>
              <a:ext uri="{FF2B5EF4-FFF2-40B4-BE49-F238E27FC236}">
                <a16:creationId xmlns:a16="http://schemas.microsoft.com/office/drawing/2014/main" id="{6F14D1B7-4BC6-4BD8-8B46-6A84FD4D45F3}"/>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b="1">
                <a:solidFill>
                  <a:schemeClr val="tx2"/>
                </a:solidFill>
                <a:latin typeface="Arial" panose="020B0604020202020204" pitchFamily="34" charset="0"/>
              </a:defRPr>
            </a:lvl1pPr>
            <a:lvl2pPr marL="742950" indent="-285750" eaLnBrk="0" hangingPunct="0">
              <a:defRPr sz="4400" b="1">
                <a:solidFill>
                  <a:schemeClr val="tx2"/>
                </a:solidFill>
                <a:latin typeface="Arial" panose="020B0604020202020204" pitchFamily="34" charset="0"/>
              </a:defRPr>
            </a:lvl2pPr>
            <a:lvl3pPr marL="1143000" indent="-228600" eaLnBrk="0" hangingPunct="0">
              <a:defRPr sz="4400" b="1">
                <a:solidFill>
                  <a:schemeClr val="tx2"/>
                </a:solidFill>
                <a:latin typeface="Arial" panose="020B0604020202020204" pitchFamily="34" charset="0"/>
              </a:defRPr>
            </a:lvl3pPr>
            <a:lvl4pPr marL="1600200" indent="-228600" eaLnBrk="0" hangingPunct="0">
              <a:defRPr sz="4400" b="1">
                <a:solidFill>
                  <a:schemeClr val="tx2"/>
                </a:solidFill>
                <a:latin typeface="Arial" panose="020B0604020202020204" pitchFamily="34" charset="0"/>
              </a:defRPr>
            </a:lvl4pPr>
            <a:lvl5pPr marL="2057400" indent="-228600" eaLnBrk="0" hangingPunct="0">
              <a:defRPr sz="4400" b="1">
                <a:solidFill>
                  <a:schemeClr val="tx2"/>
                </a:solidFill>
                <a:latin typeface="Arial" panose="020B0604020202020204" pitchFamily="34" charset="0"/>
              </a:defRPr>
            </a:lvl5pPr>
            <a:lvl6pPr marL="2514600" indent="-228600" eaLnBrk="0" fontAlgn="base" hangingPunct="0">
              <a:spcBef>
                <a:spcPct val="0"/>
              </a:spcBef>
              <a:spcAft>
                <a:spcPct val="0"/>
              </a:spcAft>
              <a:defRPr sz="4400" b="1">
                <a:solidFill>
                  <a:schemeClr val="tx2"/>
                </a:solidFill>
                <a:latin typeface="Arial" panose="020B0604020202020204" pitchFamily="34" charset="0"/>
              </a:defRPr>
            </a:lvl6pPr>
            <a:lvl7pPr marL="2971800" indent="-228600" eaLnBrk="0" fontAlgn="base" hangingPunct="0">
              <a:spcBef>
                <a:spcPct val="0"/>
              </a:spcBef>
              <a:spcAft>
                <a:spcPct val="0"/>
              </a:spcAft>
              <a:defRPr sz="4400" b="1">
                <a:solidFill>
                  <a:schemeClr val="tx2"/>
                </a:solidFill>
                <a:latin typeface="Arial" panose="020B0604020202020204" pitchFamily="34" charset="0"/>
              </a:defRPr>
            </a:lvl7pPr>
            <a:lvl8pPr marL="3429000" indent="-228600" eaLnBrk="0" fontAlgn="base" hangingPunct="0">
              <a:spcBef>
                <a:spcPct val="0"/>
              </a:spcBef>
              <a:spcAft>
                <a:spcPct val="0"/>
              </a:spcAft>
              <a:defRPr sz="4400" b="1">
                <a:solidFill>
                  <a:schemeClr val="tx2"/>
                </a:solidFill>
                <a:latin typeface="Arial" panose="020B0604020202020204" pitchFamily="34" charset="0"/>
              </a:defRPr>
            </a:lvl8pPr>
            <a:lvl9pPr marL="3886200" indent="-228600" eaLnBrk="0" fontAlgn="base" hangingPunct="0">
              <a:spcBef>
                <a:spcPct val="0"/>
              </a:spcBef>
              <a:spcAft>
                <a:spcPct val="0"/>
              </a:spcAft>
              <a:defRPr sz="4400" b="1">
                <a:solidFill>
                  <a:schemeClr val="tx2"/>
                </a:solidFill>
                <a:latin typeface="Arial" panose="020B0604020202020204" pitchFamily="34" charset="0"/>
              </a:defRPr>
            </a:lvl9pPr>
          </a:lstStyle>
          <a:p>
            <a:fld id="{9166E844-DCC0-40FB-8A97-B54749D6107D}" type="slidenum">
              <a:rPr lang="en-US" altLang="en-US" sz="1200"/>
              <a:pPr/>
              <a:t>7</a:t>
            </a:fld>
            <a:endParaRPr lang="en-US" altLang="en-US" sz="1200"/>
          </a:p>
        </p:txBody>
      </p:sp>
      <p:sp>
        <p:nvSpPr>
          <p:cNvPr id="26627" name="Rectangle 2">
            <a:extLst>
              <a:ext uri="{FF2B5EF4-FFF2-40B4-BE49-F238E27FC236}">
                <a16:creationId xmlns:a16="http://schemas.microsoft.com/office/drawing/2014/main" id="{D47DAA5F-2CA6-460B-A41B-BCE5E37E00BB}"/>
              </a:ext>
            </a:extLst>
          </p:cNvPr>
          <p:cNvSpPr>
            <a:spLocks noGrp="1" noRot="1" noChangeAspect="1" noChangeArrowheads="1" noTextEdit="1"/>
          </p:cNvSpPr>
          <p:nvPr>
            <p:ph type="sldImg"/>
          </p:nvPr>
        </p:nvSpPr>
        <p:spPr>
          <a:ln/>
        </p:spPr>
      </p:sp>
      <p:sp>
        <p:nvSpPr>
          <p:cNvPr id="26628" name="Rectangle 3">
            <a:extLst>
              <a:ext uri="{FF2B5EF4-FFF2-40B4-BE49-F238E27FC236}">
                <a16:creationId xmlns:a16="http://schemas.microsoft.com/office/drawing/2014/main" id="{43624119-989E-4784-B637-5173D8890368}"/>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a:extLst>
              <a:ext uri="{FF2B5EF4-FFF2-40B4-BE49-F238E27FC236}">
                <a16:creationId xmlns:a16="http://schemas.microsoft.com/office/drawing/2014/main" id="{19FF3CD3-54F9-4232-9C6F-565FAD72A0D5}"/>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id="{0465DD2A-7905-4AC3-B302-611725C19707}"/>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id="{D30812BF-E75E-4F39-95A5-991C8816AC76}"/>
              </a:ext>
            </a:extLst>
          </p:cNvPr>
          <p:cNvSpPr>
            <a:spLocks noGrp="1" noChangeArrowheads="1"/>
          </p:cNvSpPr>
          <p:nvPr>
            <p:ph type="sldNum" sz="quarter" idx="12"/>
          </p:nvPr>
        </p:nvSpPr>
        <p:spPr>
          <a:ln/>
        </p:spPr>
        <p:txBody>
          <a:bodyPr/>
          <a:lstStyle>
            <a:lvl1pPr>
              <a:defRPr/>
            </a:lvl1pPr>
          </a:lstStyle>
          <a:p>
            <a:fld id="{31F5C3FB-355D-4C79-BEB7-F607FFFC6D64}" type="slidenum">
              <a:rPr lang="en-US" altLang="en-US"/>
              <a:pPr/>
              <a:t>‹#›</a:t>
            </a:fld>
            <a:endParaRPr lang="en-US" altLang="en-US"/>
          </a:p>
        </p:txBody>
      </p:sp>
    </p:spTree>
    <p:extLst>
      <p:ext uri="{BB962C8B-B14F-4D97-AF65-F5344CB8AC3E}">
        <p14:creationId xmlns:p14="http://schemas.microsoft.com/office/powerpoint/2010/main" val="15486310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id="{14124180-BBA2-45E1-8161-54B9C2645DE7}"/>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id="{F79E1127-067B-4F88-874B-DCD477B83120}"/>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id="{389678E9-7843-4753-80F9-A23A34A58235}"/>
              </a:ext>
            </a:extLst>
          </p:cNvPr>
          <p:cNvSpPr>
            <a:spLocks noGrp="1" noChangeArrowheads="1"/>
          </p:cNvSpPr>
          <p:nvPr>
            <p:ph type="sldNum" sz="quarter" idx="12"/>
          </p:nvPr>
        </p:nvSpPr>
        <p:spPr>
          <a:ln/>
        </p:spPr>
        <p:txBody>
          <a:bodyPr/>
          <a:lstStyle>
            <a:lvl1pPr>
              <a:defRPr/>
            </a:lvl1pPr>
          </a:lstStyle>
          <a:p>
            <a:fld id="{531BDF88-4E36-4160-93EA-B359F62362BF}" type="slidenum">
              <a:rPr lang="en-US" altLang="en-US"/>
              <a:pPr/>
              <a:t>‹#›</a:t>
            </a:fld>
            <a:endParaRPr lang="en-US" altLang="en-US"/>
          </a:p>
        </p:txBody>
      </p:sp>
    </p:spTree>
    <p:extLst>
      <p:ext uri="{BB962C8B-B14F-4D97-AF65-F5344CB8AC3E}">
        <p14:creationId xmlns:p14="http://schemas.microsoft.com/office/powerpoint/2010/main" val="2421536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a:extLst>
              <a:ext uri="{FF2B5EF4-FFF2-40B4-BE49-F238E27FC236}">
                <a16:creationId xmlns:a16="http://schemas.microsoft.com/office/drawing/2014/main" id="{733AB4CE-8EF0-4AA5-9279-5E1B21D8353A}"/>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id="{EBFF6696-7BC4-45A4-943E-746D570B6940}"/>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id="{BC118FC3-5E01-43D1-B7BC-6FD8F3E6190C}"/>
              </a:ext>
            </a:extLst>
          </p:cNvPr>
          <p:cNvSpPr>
            <a:spLocks noGrp="1" noChangeArrowheads="1"/>
          </p:cNvSpPr>
          <p:nvPr>
            <p:ph type="sldNum" sz="quarter" idx="12"/>
          </p:nvPr>
        </p:nvSpPr>
        <p:spPr>
          <a:ln/>
        </p:spPr>
        <p:txBody>
          <a:bodyPr/>
          <a:lstStyle>
            <a:lvl1pPr>
              <a:defRPr/>
            </a:lvl1pPr>
          </a:lstStyle>
          <a:p>
            <a:fld id="{3FC96353-5311-4807-AA76-814CDF635DD2}" type="slidenum">
              <a:rPr lang="en-US" altLang="en-US"/>
              <a:pPr/>
              <a:t>‹#›</a:t>
            </a:fld>
            <a:endParaRPr lang="en-US" altLang="en-US"/>
          </a:p>
        </p:txBody>
      </p:sp>
    </p:spTree>
    <p:extLst>
      <p:ext uri="{BB962C8B-B14F-4D97-AF65-F5344CB8AC3E}">
        <p14:creationId xmlns:p14="http://schemas.microsoft.com/office/powerpoint/2010/main" val="4299790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a:extLst>
              <a:ext uri="{FF2B5EF4-FFF2-40B4-BE49-F238E27FC236}">
                <a16:creationId xmlns:a16="http://schemas.microsoft.com/office/drawing/2014/main" id="{FF1BB500-A395-44D5-BB37-40AB7FCBC98A}"/>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5">
            <a:extLst>
              <a:ext uri="{FF2B5EF4-FFF2-40B4-BE49-F238E27FC236}">
                <a16:creationId xmlns:a16="http://schemas.microsoft.com/office/drawing/2014/main" id="{22EEBB59-133D-40B0-8E90-C94829A004EF}"/>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6">
            <a:extLst>
              <a:ext uri="{FF2B5EF4-FFF2-40B4-BE49-F238E27FC236}">
                <a16:creationId xmlns:a16="http://schemas.microsoft.com/office/drawing/2014/main" id="{45F09445-C7EC-4148-AFE3-2512BB85989F}"/>
              </a:ext>
            </a:extLst>
          </p:cNvPr>
          <p:cNvSpPr>
            <a:spLocks noGrp="1" noChangeArrowheads="1"/>
          </p:cNvSpPr>
          <p:nvPr>
            <p:ph type="sldNum" sz="quarter" idx="12"/>
          </p:nvPr>
        </p:nvSpPr>
        <p:spPr>
          <a:ln/>
        </p:spPr>
        <p:txBody>
          <a:bodyPr/>
          <a:lstStyle>
            <a:lvl1pPr>
              <a:defRPr/>
            </a:lvl1pPr>
          </a:lstStyle>
          <a:p>
            <a:fld id="{76251DB5-861D-484C-B317-682F9E7D13D2}" type="slidenum">
              <a:rPr lang="en-US" altLang="en-US"/>
              <a:pPr/>
              <a:t>‹#›</a:t>
            </a:fld>
            <a:endParaRPr lang="en-US" altLang="en-US"/>
          </a:p>
        </p:txBody>
      </p:sp>
    </p:spTree>
    <p:extLst>
      <p:ext uri="{BB962C8B-B14F-4D97-AF65-F5344CB8AC3E}">
        <p14:creationId xmlns:p14="http://schemas.microsoft.com/office/powerpoint/2010/main" val="2939786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a:extLst>
              <a:ext uri="{FF2B5EF4-FFF2-40B4-BE49-F238E27FC236}">
                <a16:creationId xmlns:a16="http://schemas.microsoft.com/office/drawing/2014/main" id="{6F91B1A5-7193-491F-B52F-22D6F039C06E}"/>
              </a:ext>
            </a:extLst>
          </p:cNvPr>
          <p:cNvSpPr>
            <a:spLocks noGrp="1" noChangeArrowheads="1"/>
          </p:cNvSpPr>
          <p:nvPr>
            <p:ph type="dt" sz="half" idx="10"/>
          </p:nvPr>
        </p:nvSpPr>
        <p:spPr>
          <a:ln/>
        </p:spPr>
        <p:txBody>
          <a:bodyPr/>
          <a:lstStyle>
            <a:lvl1pPr>
              <a:defRPr/>
            </a:lvl1pPr>
          </a:lstStyle>
          <a:p>
            <a:pPr>
              <a:defRPr/>
            </a:pPr>
            <a:endParaRPr lang="en-US"/>
          </a:p>
        </p:txBody>
      </p:sp>
      <p:sp>
        <p:nvSpPr>
          <p:cNvPr id="8" name="Rectangle 5">
            <a:extLst>
              <a:ext uri="{FF2B5EF4-FFF2-40B4-BE49-F238E27FC236}">
                <a16:creationId xmlns:a16="http://schemas.microsoft.com/office/drawing/2014/main" id="{C1739706-99C1-4737-8FE9-C0356C38BCB9}"/>
              </a:ext>
            </a:extLst>
          </p:cNvPr>
          <p:cNvSpPr>
            <a:spLocks noGrp="1" noChangeArrowheads="1"/>
          </p:cNvSpPr>
          <p:nvPr>
            <p:ph type="ftr" sz="quarter" idx="11"/>
          </p:nvPr>
        </p:nvSpPr>
        <p:spPr>
          <a:ln/>
        </p:spPr>
        <p:txBody>
          <a:bodyPr/>
          <a:lstStyle>
            <a:lvl1pPr>
              <a:defRPr/>
            </a:lvl1pPr>
          </a:lstStyle>
          <a:p>
            <a:pPr>
              <a:defRPr/>
            </a:pPr>
            <a:endParaRPr lang="en-US"/>
          </a:p>
        </p:txBody>
      </p:sp>
      <p:sp>
        <p:nvSpPr>
          <p:cNvPr id="9" name="Rectangle 6">
            <a:extLst>
              <a:ext uri="{FF2B5EF4-FFF2-40B4-BE49-F238E27FC236}">
                <a16:creationId xmlns:a16="http://schemas.microsoft.com/office/drawing/2014/main" id="{2141CE7F-21FD-49EA-9239-15244D725136}"/>
              </a:ext>
            </a:extLst>
          </p:cNvPr>
          <p:cNvSpPr>
            <a:spLocks noGrp="1" noChangeArrowheads="1"/>
          </p:cNvSpPr>
          <p:nvPr>
            <p:ph type="sldNum" sz="quarter" idx="12"/>
          </p:nvPr>
        </p:nvSpPr>
        <p:spPr>
          <a:ln/>
        </p:spPr>
        <p:txBody>
          <a:bodyPr/>
          <a:lstStyle>
            <a:lvl1pPr>
              <a:defRPr/>
            </a:lvl1pPr>
          </a:lstStyle>
          <a:p>
            <a:fld id="{BD2DF83E-F449-45B1-B045-86A2DB9F1923}" type="slidenum">
              <a:rPr lang="en-US" altLang="en-US"/>
              <a:pPr/>
              <a:t>‹#›</a:t>
            </a:fld>
            <a:endParaRPr lang="en-US" altLang="en-US"/>
          </a:p>
        </p:txBody>
      </p:sp>
    </p:spTree>
    <p:extLst>
      <p:ext uri="{BB962C8B-B14F-4D97-AF65-F5344CB8AC3E}">
        <p14:creationId xmlns:p14="http://schemas.microsoft.com/office/powerpoint/2010/main" val="23354979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a:extLst>
              <a:ext uri="{FF2B5EF4-FFF2-40B4-BE49-F238E27FC236}">
                <a16:creationId xmlns:a16="http://schemas.microsoft.com/office/drawing/2014/main" id="{F5AC5E01-5C9F-4388-BD7D-1BFCBB628656}"/>
              </a:ext>
            </a:extLst>
          </p:cNvPr>
          <p:cNvSpPr>
            <a:spLocks noGrp="1" noChangeArrowheads="1"/>
          </p:cNvSpPr>
          <p:nvPr>
            <p:ph type="dt" sz="half" idx="10"/>
          </p:nvPr>
        </p:nvSpPr>
        <p:spPr>
          <a:ln/>
        </p:spPr>
        <p:txBody>
          <a:bodyPr/>
          <a:lstStyle>
            <a:lvl1pPr>
              <a:defRPr/>
            </a:lvl1pPr>
          </a:lstStyle>
          <a:p>
            <a:pPr>
              <a:defRPr/>
            </a:pPr>
            <a:endParaRPr lang="en-US"/>
          </a:p>
        </p:txBody>
      </p:sp>
      <p:sp>
        <p:nvSpPr>
          <p:cNvPr id="4" name="Rectangle 5">
            <a:extLst>
              <a:ext uri="{FF2B5EF4-FFF2-40B4-BE49-F238E27FC236}">
                <a16:creationId xmlns:a16="http://schemas.microsoft.com/office/drawing/2014/main" id="{D1D92FD9-EE64-4A52-A5EE-70A9539141D7}"/>
              </a:ext>
            </a:extLst>
          </p:cNvPr>
          <p:cNvSpPr>
            <a:spLocks noGrp="1" noChangeArrowheads="1"/>
          </p:cNvSpPr>
          <p:nvPr>
            <p:ph type="ftr" sz="quarter" idx="11"/>
          </p:nvPr>
        </p:nvSpPr>
        <p:spPr>
          <a:ln/>
        </p:spPr>
        <p:txBody>
          <a:bodyPr/>
          <a:lstStyle>
            <a:lvl1pPr>
              <a:defRPr/>
            </a:lvl1pPr>
          </a:lstStyle>
          <a:p>
            <a:pPr>
              <a:defRPr/>
            </a:pPr>
            <a:endParaRPr lang="en-US"/>
          </a:p>
        </p:txBody>
      </p:sp>
      <p:sp>
        <p:nvSpPr>
          <p:cNvPr id="5" name="Rectangle 6">
            <a:extLst>
              <a:ext uri="{FF2B5EF4-FFF2-40B4-BE49-F238E27FC236}">
                <a16:creationId xmlns:a16="http://schemas.microsoft.com/office/drawing/2014/main" id="{114F0153-85C6-42C2-B300-02FBB0456A61}"/>
              </a:ext>
            </a:extLst>
          </p:cNvPr>
          <p:cNvSpPr>
            <a:spLocks noGrp="1" noChangeArrowheads="1"/>
          </p:cNvSpPr>
          <p:nvPr>
            <p:ph type="sldNum" sz="quarter" idx="12"/>
          </p:nvPr>
        </p:nvSpPr>
        <p:spPr>
          <a:ln/>
        </p:spPr>
        <p:txBody>
          <a:bodyPr/>
          <a:lstStyle>
            <a:lvl1pPr>
              <a:defRPr/>
            </a:lvl1pPr>
          </a:lstStyle>
          <a:p>
            <a:fld id="{051DE4D3-DFCE-42E0-90A1-D7AC35F4FA99}" type="slidenum">
              <a:rPr lang="en-US" altLang="en-US"/>
              <a:pPr/>
              <a:t>‹#›</a:t>
            </a:fld>
            <a:endParaRPr lang="en-US" altLang="en-US"/>
          </a:p>
        </p:txBody>
      </p:sp>
    </p:spTree>
    <p:extLst>
      <p:ext uri="{BB962C8B-B14F-4D97-AF65-F5344CB8AC3E}">
        <p14:creationId xmlns:p14="http://schemas.microsoft.com/office/powerpoint/2010/main" val="454592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2408AC7C-CB72-44DC-AD19-14D09A03E304}"/>
              </a:ext>
            </a:extLst>
          </p:cNvPr>
          <p:cNvSpPr>
            <a:spLocks noGrp="1" noChangeArrowheads="1"/>
          </p:cNvSpPr>
          <p:nvPr>
            <p:ph type="dt" sz="half" idx="10"/>
          </p:nvPr>
        </p:nvSpPr>
        <p:spPr>
          <a:ln/>
        </p:spPr>
        <p:txBody>
          <a:bodyPr/>
          <a:lstStyle>
            <a:lvl1pPr>
              <a:defRPr/>
            </a:lvl1pPr>
          </a:lstStyle>
          <a:p>
            <a:pPr>
              <a:defRPr/>
            </a:pPr>
            <a:endParaRPr lang="en-US"/>
          </a:p>
        </p:txBody>
      </p:sp>
      <p:sp>
        <p:nvSpPr>
          <p:cNvPr id="3" name="Rectangle 5">
            <a:extLst>
              <a:ext uri="{FF2B5EF4-FFF2-40B4-BE49-F238E27FC236}">
                <a16:creationId xmlns:a16="http://schemas.microsoft.com/office/drawing/2014/main" id="{ABA7124F-A0F3-47C6-BD63-82E5627C6D42}"/>
              </a:ext>
            </a:extLst>
          </p:cNvPr>
          <p:cNvSpPr>
            <a:spLocks noGrp="1" noChangeArrowheads="1"/>
          </p:cNvSpPr>
          <p:nvPr>
            <p:ph type="ftr" sz="quarter" idx="11"/>
          </p:nvPr>
        </p:nvSpPr>
        <p:spPr>
          <a:ln/>
        </p:spPr>
        <p:txBody>
          <a:bodyPr/>
          <a:lstStyle>
            <a:lvl1pPr>
              <a:defRPr/>
            </a:lvl1pPr>
          </a:lstStyle>
          <a:p>
            <a:pPr>
              <a:defRPr/>
            </a:pPr>
            <a:endParaRPr lang="en-US"/>
          </a:p>
        </p:txBody>
      </p:sp>
      <p:sp>
        <p:nvSpPr>
          <p:cNvPr id="4" name="Rectangle 6">
            <a:extLst>
              <a:ext uri="{FF2B5EF4-FFF2-40B4-BE49-F238E27FC236}">
                <a16:creationId xmlns:a16="http://schemas.microsoft.com/office/drawing/2014/main" id="{C19CCD6C-14E4-45FE-AFBA-98F93CEFE0B6}"/>
              </a:ext>
            </a:extLst>
          </p:cNvPr>
          <p:cNvSpPr>
            <a:spLocks noGrp="1" noChangeArrowheads="1"/>
          </p:cNvSpPr>
          <p:nvPr>
            <p:ph type="sldNum" sz="quarter" idx="12"/>
          </p:nvPr>
        </p:nvSpPr>
        <p:spPr>
          <a:ln/>
        </p:spPr>
        <p:txBody>
          <a:bodyPr/>
          <a:lstStyle>
            <a:lvl1pPr>
              <a:defRPr/>
            </a:lvl1pPr>
          </a:lstStyle>
          <a:p>
            <a:fld id="{25777AC9-1CBB-4FBA-A04C-2F2DE0909CF7}" type="slidenum">
              <a:rPr lang="en-US" altLang="en-US"/>
              <a:pPr/>
              <a:t>‹#›</a:t>
            </a:fld>
            <a:endParaRPr lang="en-US" altLang="en-US"/>
          </a:p>
        </p:txBody>
      </p:sp>
    </p:spTree>
    <p:extLst>
      <p:ext uri="{BB962C8B-B14F-4D97-AF65-F5344CB8AC3E}">
        <p14:creationId xmlns:p14="http://schemas.microsoft.com/office/powerpoint/2010/main" val="33872085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B422DB8C-59CF-4CE4-A200-37F0BF986829}"/>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5">
            <a:extLst>
              <a:ext uri="{FF2B5EF4-FFF2-40B4-BE49-F238E27FC236}">
                <a16:creationId xmlns:a16="http://schemas.microsoft.com/office/drawing/2014/main" id="{9A6F3F5F-CA02-42B4-AFCD-3CB599058433}"/>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6">
            <a:extLst>
              <a:ext uri="{FF2B5EF4-FFF2-40B4-BE49-F238E27FC236}">
                <a16:creationId xmlns:a16="http://schemas.microsoft.com/office/drawing/2014/main" id="{BE6E79C4-05CC-41AE-AF03-0FF8801282CC}"/>
              </a:ext>
            </a:extLst>
          </p:cNvPr>
          <p:cNvSpPr>
            <a:spLocks noGrp="1" noChangeArrowheads="1"/>
          </p:cNvSpPr>
          <p:nvPr>
            <p:ph type="sldNum" sz="quarter" idx="12"/>
          </p:nvPr>
        </p:nvSpPr>
        <p:spPr>
          <a:ln/>
        </p:spPr>
        <p:txBody>
          <a:bodyPr/>
          <a:lstStyle>
            <a:lvl1pPr>
              <a:defRPr/>
            </a:lvl1pPr>
          </a:lstStyle>
          <a:p>
            <a:fld id="{FF78FCC4-D553-4A80-8056-4E07D9154FF3}" type="slidenum">
              <a:rPr lang="en-US" altLang="en-US"/>
              <a:pPr/>
              <a:t>‹#›</a:t>
            </a:fld>
            <a:endParaRPr lang="en-US" altLang="en-US"/>
          </a:p>
        </p:txBody>
      </p:sp>
    </p:spTree>
    <p:extLst>
      <p:ext uri="{BB962C8B-B14F-4D97-AF65-F5344CB8AC3E}">
        <p14:creationId xmlns:p14="http://schemas.microsoft.com/office/powerpoint/2010/main" val="25727960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8909A762-C611-4109-A3C9-7A879BDE29A9}"/>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5">
            <a:extLst>
              <a:ext uri="{FF2B5EF4-FFF2-40B4-BE49-F238E27FC236}">
                <a16:creationId xmlns:a16="http://schemas.microsoft.com/office/drawing/2014/main" id="{DDB0B586-EB50-4458-B606-ABD54FCAFA37}"/>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6">
            <a:extLst>
              <a:ext uri="{FF2B5EF4-FFF2-40B4-BE49-F238E27FC236}">
                <a16:creationId xmlns:a16="http://schemas.microsoft.com/office/drawing/2014/main" id="{6031732A-9390-446B-A350-42AAACF44D71}"/>
              </a:ext>
            </a:extLst>
          </p:cNvPr>
          <p:cNvSpPr>
            <a:spLocks noGrp="1" noChangeArrowheads="1"/>
          </p:cNvSpPr>
          <p:nvPr>
            <p:ph type="sldNum" sz="quarter" idx="12"/>
          </p:nvPr>
        </p:nvSpPr>
        <p:spPr>
          <a:ln/>
        </p:spPr>
        <p:txBody>
          <a:bodyPr/>
          <a:lstStyle>
            <a:lvl1pPr>
              <a:defRPr/>
            </a:lvl1pPr>
          </a:lstStyle>
          <a:p>
            <a:fld id="{FEC19950-5EC2-4736-AC7F-6E0C0B087242}" type="slidenum">
              <a:rPr lang="en-US" altLang="en-US"/>
              <a:pPr/>
              <a:t>‹#›</a:t>
            </a:fld>
            <a:endParaRPr lang="en-US" altLang="en-US"/>
          </a:p>
        </p:txBody>
      </p:sp>
    </p:spTree>
    <p:extLst>
      <p:ext uri="{BB962C8B-B14F-4D97-AF65-F5344CB8AC3E}">
        <p14:creationId xmlns:p14="http://schemas.microsoft.com/office/powerpoint/2010/main" val="7966938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id="{0F6EBC53-7509-4C71-BAB0-17327F5A976F}"/>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id="{26E05EE7-42E5-466D-99AE-27CE198E096C}"/>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id="{17289F38-C584-4CE5-93D5-D8E9831DA9CD}"/>
              </a:ext>
            </a:extLst>
          </p:cNvPr>
          <p:cNvSpPr>
            <a:spLocks noGrp="1" noChangeArrowheads="1"/>
          </p:cNvSpPr>
          <p:nvPr>
            <p:ph type="sldNum" sz="quarter" idx="12"/>
          </p:nvPr>
        </p:nvSpPr>
        <p:spPr>
          <a:ln/>
        </p:spPr>
        <p:txBody>
          <a:bodyPr/>
          <a:lstStyle>
            <a:lvl1pPr>
              <a:defRPr/>
            </a:lvl1pPr>
          </a:lstStyle>
          <a:p>
            <a:fld id="{8FD36D22-CFEE-4B59-AF2A-7A2BAD8CC798}" type="slidenum">
              <a:rPr lang="en-US" altLang="en-US"/>
              <a:pPr/>
              <a:t>‹#›</a:t>
            </a:fld>
            <a:endParaRPr lang="en-US" altLang="en-US"/>
          </a:p>
        </p:txBody>
      </p:sp>
    </p:spTree>
    <p:extLst>
      <p:ext uri="{BB962C8B-B14F-4D97-AF65-F5344CB8AC3E}">
        <p14:creationId xmlns:p14="http://schemas.microsoft.com/office/powerpoint/2010/main" val="8845312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id="{9E58A226-4F63-437F-AF02-398B762CD0CF}"/>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id="{349D6DAA-7531-4AD8-B680-C8EAAE4DB35F}"/>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id="{973D1A68-619C-45BF-A893-892B55ADD1DA}"/>
              </a:ext>
            </a:extLst>
          </p:cNvPr>
          <p:cNvSpPr>
            <a:spLocks noGrp="1" noChangeArrowheads="1"/>
          </p:cNvSpPr>
          <p:nvPr>
            <p:ph type="sldNum" sz="quarter" idx="12"/>
          </p:nvPr>
        </p:nvSpPr>
        <p:spPr>
          <a:ln/>
        </p:spPr>
        <p:txBody>
          <a:bodyPr/>
          <a:lstStyle>
            <a:lvl1pPr>
              <a:defRPr/>
            </a:lvl1pPr>
          </a:lstStyle>
          <a:p>
            <a:fld id="{333DE94C-8118-493C-9EB2-CB2CB2241BAD}" type="slidenum">
              <a:rPr lang="en-US" altLang="en-US"/>
              <a:pPr/>
              <a:t>‹#›</a:t>
            </a:fld>
            <a:endParaRPr lang="en-US" altLang="en-US"/>
          </a:p>
        </p:txBody>
      </p:sp>
    </p:spTree>
    <p:extLst>
      <p:ext uri="{BB962C8B-B14F-4D97-AF65-F5344CB8AC3E}">
        <p14:creationId xmlns:p14="http://schemas.microsoft.com/office/powerpoint/2010/main" val="20751216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B0A21E78-FF11-4CBE-96E2-8416A5DA97DE}"/>
              </a:ext>
            </a:extLst>
          </p:cNvPr>
          <p:cNvSpPr>
            <a:spLocks noGrp="1" noChangeArrowheads="1"/>
          </p:cNvSpPr>
          <p:nvPr>
            <p:ph type="title"/>
          </p:nvPr>
        </p:nvSpPr>
        <p:spPr bwMode="auto">
          <a:xfrm>
            <a:off x="685800" y="609600"/>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Rectangle 3">
            <a:extLst>
              <a:ext uri="{FF2B5EF4-FFF2-40B4-BE49-F238E27FC236}">
                <a16:creationId xmlns:a16="http://schemas.microsoft.com/office/drawing/2014/main" id="{405F0290-CF49-47A4-8D65-5E7728187D69}"/>
              </a:ext>
            </a:extLst>
          </p:cNvPr>
          <p:cNvSpPr>
            <a:spLocks noGrp="1" noChangeArrowheads="1"/>
          </p:cNvSpPr>
          <p:nvPr>
            <p:ph type="body" idx="1"/>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28" name="Rectangle 4">
            <a:extLst>
              <a:ext uri="{FF2B5EF4-FFF2-40B4-BE49-F238E27FC236}">
                <a16:creationId xmlns:a16="http://schemas.microsoft.com/office/drawing/2014/main" id="{82FCAA16-6FCF-47F9-A54C-2CF5251A7B74}"/>
              </a:ext>
            </a:extLst>
          </p:cNvPr>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400" b="0">
                <a:solidFill>
                  <a:schemeClr val="tx1"/>
                </a:solidFill>
                <a:latin typeface="Arial" charset="0"/>
              </a:defRPr>
            </a:lvl1pPr>
          </a:lstStyle>
          <a:p>
            <a:pPr>
              <a:defRPr/>
            </a:pPr>
            <a:endParaRPr lang="en-US"/>
          </a:p>
        </p:txBody>
      </p:sp>
      <p:sp>
        <p:nvSpPr>
          <p:cNvPr id="1029" name="Rectangle 5">
            <a:extLst>
              <a:ext uri="{FF2B5EF4-FFF2-40B4-BE49-F238E27FC236}">
                <a16:creationId xmlns:a16="http://schemas.microsoft.com/office/drawing/2014/main" id="{5C1A7E84-F0F7-4190-9140-9B7012FDF3FA}"/>
              </a:ext>
            </a:extLst>
          </p:cNvPr>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0" hangingPunct="0">
              <a:defRPr sz="1400" b="0">
                <a:solidFill>
                  <a:schemeClr val="tx1"/>
                </a:solidFill>
                <a:latin typeface="Arial" charset="0"/>
              </a:defRPr>
            </a:lvl1pPr>
          </a:lstStyle>
          <a:p>
            <a:pPr>
              <a:defRPr/>
            </a:pPr>
            <a:endParaRPr lang="en-US"/>
          </a:p>
        </p:txBody>
      </p:sp>
      <p:sp>
        <p:nvSpPr>
          <p:cNvPr id="1030" name="Rectangle 6">
            <a:extLst>
              <a:ext uri="{FF2B5EF4-FFF2-40B4-BE49-F238E27FC236}">
                <a16:creationId xmlns:a16="http://schemas.microsoft.com/office/drawing/2014/main" id="{F8B3FCF2-DDD9-4BCE-9CCB-E83D6A5860ED}"/>
              </a:ext>
            </a:extLst>
          </p:cNvPr>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400" b="0">
                <a:solidFill>
                  <a:schemeClr val="tx1"/>
                </a:solidFill>
              </a:defRPr>
            </a:lvl1pPr>
          </a:lstStyle>
          <a:p>
            <a:fld id="{D215B444-A241-41CF-BB82-2B22AD0882BA}" type="slidenum">
              <a:rPr lang="en-US" altLang="en-US"/>
              <a:pPr/>
              <a:t>‹#›</a:t>
            </a:fld>
            <a:endParaRPr lang="en-US" altLang="en-US"/>
          </a:p>
        </p:txBody>
      </p:sp>
    </p:spTree>
  </p:cSld>
  <p:clrMap bg1="dk2" tx1="lt1" bg2="dk1"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a:extLst>
              <a:ext uri="{FF2B5EF4-FFF2-40B4-BE49-F238E27FC236}">
                <a16:creationId xmlns:a16="http://schemas.microsoft.com/office/drawing/2014/main" id="{8AA16AF4-6DE3-4F15-AD73-D8ABB664EEBE}"/>
              </a:ext>
            </a:extLst>
          </p:cNvPr>
          <p:cNvSpPr>
            <a:spLocks noGrp="1" noChangeArrowheads="1"/>
          </p:cNvSpPr>
          <p:nvPr>
            <p:ph type="title"/>
          </p:nvPr>
        </p:nvSpPr>
        <p:spPr>
          <a:xfrm>
            <a:off x="323528" y="188640"/>
            <a:ext cx="8496944" cy="5943600"/>
          </a:xfrm>
        </p:spPr>
        <p:txBody>
          <a:bodyPr/>
          <a:lstStyle/>
          <a:p>
            <a:pPr algn="l"/>
            <a:r>
              <a:rPr lang="en-US" altLang="en-US" sz="4000" b="1" dirty="0" err="1">
                <a:latin typeface="Arial Narrow" panose="020B0606020202030204" pitchFamily="34" charset="0"/>
              </a:rPr>
              <a:t>TiS</a:t>
            </a:r>
            <a:r>
              <a:rPr lang="en-US" altLang="en-US" sz="4000" b="1" dirty="0">
                <a:latin typeface="Arial Narrow" panose="020B0606020202030204" pitchFamily="34" charset="0"/>
              </a:rPr>
              <a:t> 681</a:t>
            </a:r>
            <a:br>
              <a:rPr lang="en-US" altLang="en-US" sz="4000" b="1" dirty="0">
                <a:latin typeface="Arial Narrow" panose="020B0606020202030204" pitchFamily="34" charset="0"/>
              </a:rPr>
            </a:br>
            <a:r>
              <a:rPr lang="en-US" altLang="en-US" sz="4000" b="1" dirty="0">
                <a:latin typeface="Arial Narrow" panose="020B0606020202030204" pitchFamily="34" charset="0"/>
              </a:rPr>
              <a:t>Lord let me see, see more and more,</a:t>
            </a:r>
            <a:br>
              <a:rPr lang="en-US" altLang="en-US" sz="4000" b="1" dirty="0">
                <a:latin typeface="Arial Narrow" panose="020B0606020202030204" pitchFamily="34" charset="0"/>
              </a:rPr>
            </a:br>
            <a:r>
              <a:rPr lang="en-US" altLang="en-US" sz="4000" b="1" dirty="0">
                <a:latin typeface="Arial Narrow" panose="020B0606020202030204" pitchFamily="34" charset="0"/>
              </a:rPr>
              <a:t>see the beauty of a person, </a:t>
            </a:r>
            <a:br>
              <a:rPr lang="en-US" altLang="en-US" sz="4000" b="1" dirty="0">
                <a:latin typeface="Arial Narrow" panose="020B0606020202030204" pitchFamily="34" charset="0"/>
              </a:rPr>
            </a:br>
            <a:r>
              <a:rPr lang="en-US" altLang="en-US" sz="4000" b="1" dirty="0">
                <a:latin typeface="Arial Narrow" panose="020B0606020202030204" pitchFamily="34" charset="0"/>
              </a:rPr>
              <a:t>    not the colour of the skin,</a:t>
            </a:r>
            <a:br>
              <a:rPr lang="en-US" altLang="en-US" sz="4000" b="1" dirty="0">
                <a:latin typeface="Arial Narrow" panose="020B0606020202030204" pitchFamily="34" charset="0"/>
              </a:rPr>
            </a:br>
            <a:r>
              <a:rPr lang="en-US" altLang="en-US" sz="4000" b="1" dirty="0">
                <a:latin typeface="Arial Narrow" panose="020B0606020202030204" pitchFamily="34" charset="0"/>
              </a:rPr>
              <a:t>see the faces of the homeless </a:t>
            </a:r>
            <a:br>
              <a:rPr lang="en-US" altLang="en-US" sz="4000" b="1" dirty="0">
                <a:latin typeface="Arial Narrow" panose="020B0606020202030204" pitchFamily="34" charset="0"/>
              </a:rPr>
            </a:br>
            <a:r>
              <a:rPr lang="en-US" altLang="en-US" sz="4000" b="1" dirty="0">
                <a:latin typeface="Arial Narrow" panose="020B0606020202030204" pitchFamily="34" charset="0"/>
              </a:rPr>
              <a:t>    with no-one to take them in,</a:t>
            </a:r>
            <a:br>
              <a:rPr lang="en-US" altLang="en-US" sz="4000" b="1" dirty="0">
                <a:latin typeface="Arial Narrow" panose="020B0606020202030204" pitchFamily="34" charset="0"/>
              </a:rPr>
            </a:br>
            <a:r>
              <a:rPr lang="en-US" altLang="en-US" sz="4000" b="1" dirty="0">
                <a:latin typeface="Arial Narrow" panose="020B0606020202030204" pitchFamily="34" charset="0"/>
              </a:rPr>
              <a:t>see discouragement </a:t>
            </a:r>
            <a:br>
              <a:rPr lang="en-US" altLang="en-US" sz="4000" b="1" dirty="0">
                <a:latin typeface="Arial Narrow" panose="020B0606020202030204" pitchFamily="34" charset="0"/>
              </a:rPr>
            </a:br>
            <a:r>
              <a:rPr lang="en-US" altLang="en-US" sz="4000" b="1" dirty="0">
                <a:latin typeface="Arial Narrow" panose="020B0606020202030204" pitchFamily="34" charset="0"/>
              </a:rPr>
              <a:t>    because she'll never win:</a:t>
            </a:r>
            <a:br>
              <a:rPr lang="en-US" altLang="en-US" sz="4000" b="1" dirty="0">
                <a:latin typeface="Arial Narrow" panose="020B0606020202030204" pitchFamily="34" charset="0"/>
              </a:rPr>
            </a:br>
            <a:r>
              <a:rPr lang="en-US" altLang="en-US" sz="4000" b="1" dirty="0">
                <a:latin typeface="Arial Narrow" panose="020B0606020202030204" pitchFamily="34" charset="0"/>
              </a:rPr>
              <a:t>see the face of our Lord in the pain:</a:t>
            </a:r>
            <a:br>
              <a:rPr lang="en-US" altLang="en-US" sz="4000" b="1" dirty="0">
                <a:latin typeface="Arial Narrow" panose="020B0606020202030204" pitchFamily="34" charset="0"/>
              </a:rPr>
            </a:br>
            <a:r>
              <a:rPr lang="en-US" altLang="en-US" sz="4000" b="1" dirty="0">
                <a:latin typeface="Arial Narrow" panose="020B0606020202030204" pitchFamily="34" charset="0"/>
              </a:rPr>
              <a:t>Lord let me see.</a:t>
            </a:r>
            <a:endParaRPr lang="en-AU" altLang="en-US" sz="4000" b="1" dirty="0">
              <a:solidFill>
                <a:srgbClr val="FFFF66"/>
              </a:solidFill>
              <a:latin typeface="Arial Narrow" panose="020B0606020202030204"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35C3F8E8-897D-419C-B34A-164AED4A05A1}"/>
              </a:ext>
            </a:extLst>
          </p:cNvPr>
          <p:cNvSpPr>
            <a:spLocks noGrp="1" noChangeArrowheads="1"/>
          </p:cNvSpPr>
          <p:nvPr>
            <p:ph type="title"/>
          </p:nvPr>
        </p:nvSpPr>
        <p:spPr>
          <a:xfrm>
            <a:off x="251520" y="457200"/>
            <a:ext cx="8568952" cy="5943600"/>
          </a:xfrm>
        </p:spPr>
        <p:txBody>
          <a:bodyPr/>
          <a:lstStyle/>
          <a:p>
            <a:pPr algn="l" eaLnBrk="1" hangingPunct="1"/>
            <a:r>
              <a:rPr lang="en-US" altLang="en-US" sz="4000" b="1" dirty="0">
                <a:latin typeface="Arial Narrow" panose="020B0606020202030204" pitchFamily="34" charset="0"/>
              </a:rPr>
              <a:t>Lord let me hear, hear more and more, </a:t>
            </a:r>
            <a:br>
              <a:rPr lang="en-US" altLang="en-US" sz="4000" b="1" dirty="0">
                <a:latin typeface="Arial Narrow" panose="020B0606020202030204" pitchFamily="34" charset="0"/>
              </a:rPr>
            </a:br>
            <a:r>
              <a:rPr lang="en-US" altLang="en-US" sz="4000" b="1" dirty="0">
                <a:latin typeface="Arial Narrow" panose="020B0606020202030204" pitchFamily="34" charset="0"/>
              </a:rPr>
              <a:t>hear the sounds of great rejoicing, </a:t>
            </a:r>
            <a:br>
              <a:rPr lang="en-US" altLang="en-US" sz="4000" b="1" dirty="0">
                <a:latin typeface="Arial Narrow" panose="020B0606020202030204" pitchFamily="34" charset="0"/>
              </a:rPr>
            </a:br>
            <a:r>
              <a:rPr lang="en-US" altLang="en-US" sz="4000" b="1" dirty="0">
                <a:latin typeface="Arial Narrow" panose="020B0606020202030204" pitchFamily="34" charset="0"/>
              </a:rPr>
              <a:t>    hear a person barely sigh; </a:t>
            </a:r>
            <a:br>
              <a:rPr lang="en-US" altLang="en-US" sz="4000" b="1" dirty="0">
                <a:latin typeface="Arial Narrow" panose="020B0606020202030204" pitchFamily="34" charset="0"/>
              </a:rPr>
            </a:br>
            <a:r>
              <a:rPr lang="en-US" altLang="en-US" sz="4000" b="1" dirty="0">
                <a:latin typeface="Arial Narrow" panose="020B0606020202030204" pitchFamily="34" charset="0"/>
              </a:rPr>
              <a:t>hear the ring of truth, </a:t>
            </a:r>
            <a:br>
              <a:rPr lang="en-US" altLang="en-US" sz="4000" b="1" dirty="0">
                <a:latin typeface="Arial Narrow" panose="020B0606020202030204" pitchFamily="34" charset="0"/>
              </a:rPr>
            </a:br>
            <a:r>
              <a:rPr lang="en-US" altLang="en-US" sz="4000" b="1" dirty="0">
                <a:latin typeface="Arial Narrow" panose="020B0606020202030204" pitchFamily="34" charset="0"/>
              </a:rPr>
              <a:t>    and hollowness of those who live a lie;</a:t>
            </a:r>
            <a:br>
              <a:rPr lang="en-US" altLang="en-US" sz="4000" b="1" dirty="0">
                <a:latin typeface="Arial Narrow" panose="020B0606020202030204" pitchFamily="34" charset="0"/>
              </a:rPr>
            </a:br>
            <a:r>
              <a:rPr lang="en-US" altLang="en-US" sz="4000" b="1" dirty="0">
                <a:latin typeface="Arial Narrow" panose="020B0606020202030204" pitchFamily="34" charset="0"/>
              </a:rPr>
              <a:t>hear the wail </a:t>
            </a:r>
            <a:br>
              <a:rPr lang="en-US" altLang="en-US" sz="4000" b="1" dirty="0">
                <a:latin typeface="Arial Narrow" panose="020B0606020202030204" pitchFamily="34" charset="0"/>
              </a:rPr>
            </a:br>
            <a:r>
              <a:rPr lang="en-US" altLang="en-US" sz="4000" b="1" dirty="0">
                <a:latin typeface="Arial Narrow" panose="020B0606020202030204" pitchFamily="34" charset="0"/>
              </a:rPr>
              <a:t>    of starving people who will die; </a:t>
            </a:r>
            <a:br>
              <a:rPr lang="en-US" altLang="en-US" sz="4000" b="1" dirty="0">
                <a:latin typeface="Arial Narrow" panose="020B0606020202030204" pitchFamily="34" charset="0"/>
              </a:rPr>
            </a:br>
            <a:r>
              <a:rPr lang="en-US" altLang="en-US" sz="4000" b="1" dirty="0">
                <a:latin typeface="Arial Narrow" panose="020B0606020202030204" pitchFamily="34" charset="0"/>
              </a:rPr>
              <a:t>hear the voice of our Lord </a:t>
            </a:r>
            <a:r>
              <a:rPr lang="en-US" altLang="en-US" sz="4000" b="1" dirty="0" err="1">
                <a:latin typeface="Arial Narrow" panose="020B0606020202030204" pitchFamily="34" charset="0"/>
              </a:rPr>
              <a:t>fn</a:t>
            </a:r>
            <a:r>
              <a:rPr lang="en-US" altLang="en-US" sz="4000" b="1" dirty="0">
                <a:latin typeface="Arial Narrow" panose="020B0606020202030204" pitchFamily="34" charset="0"/>
              </a:rPr>
              <a:t> the cry: </a:t>
            </a:r>
            <a:br>
              <a:rPr lang="en-US" altLang="en-US" sz="4000" b="1" dirty="0">
                <a:latin typeface="Arial Narrow" panose="020B0606020202030204" pitchFamily="34" charset="0"/>
              </a:rPr>
            </a:br>
            <a:r>
              <a:rPr lang="en-US" altLang="en-US" sz="4000" b="1" dirty="0">
                <a:latin typeface="Arial Narrow" panose="020B0606020202030204" pitchFamily="34" charset="0"/>
              </a:rPr>
              <a:t>Lord let me hear.</a:t>
            </a:r>
            <a:endParaRPr lang="en-AU" altLang="en-US" sz="4000" b="1" dirty="0">
              <a:solidFill>
                <a:srgbClr val="FFFF66"/>
              </a:solidFill>
              <a:latin typeface="Arial Narrow" panose="020B0606020202030204" pitchFamily="34"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id="{43D051C4-5DC6-4F1E-9970-C191B9089FF9}"/>
              </a:ext>
            </a:extLst>
          </p:cNvPr>
          <p:cNvSpPr>
            <a:spLocks noGrp="1" noChangeArrowheads="1"/>
          </p:cNvSpPr>
          <p:nvPr>
            <p:ph type="title"/>
          </p:nvPr>
        </p:nvSpPr>
        <p:spPr>
          <a:xfrm>
            <a:off x="357188" y="457200"/>
            <a:ext cx="8501062" cy="5943600"/>
          </a:xfrm>
        </p:spPr>
        <p:txBody>
          <a:bodyPr/>
          <a:lstStyle/>
          <a:p>
            <a:pPr algn="l"/>
            <a:r>
              <a:rPr lang="en-US" altLang="en-US" sz="4000" b="1" dirty="0">
                <a:latin typeface="Arial Narrow" panose="020B0606020202030204" pitchFamily="34" charset="0"/>
              </a:rPr>
              <a:t>Lord let me care, care more and more,</a:t>
            </a:r>
            <a:br>
              <a:rPr lang="en-US" altLang="en-US" sz="4000" b="1" dirty="0">
                <a:latin typeface="Arial Narrow" panose="020B0606020202030204" pitchFamily="34" charset="0"/>
              </a:rPr>
            </a:br>
            <a:r>
              <a:rPr lang="en-US" altLang="en-US" sz="4000" b="1" dirty="0">
                <a:latin typeface="Arial Narrow" panose="020B0606020202030204" pitchFamily="34" charset="0"/>
              </a:rPr>
              <a:t>care for those who feel the loneliness, </a:t>
            </a:r>
            <a:br>
              <a:rPr lang="en-US" altLang="en-US" sz="4000" b="1" dirty="0">
                <a:latin typeface="Arial Narrow" panose="020B0606020202030204" pitchFamily="34" charset="0"/>
              </a:rPr>
            </a:br>
            <a:r>
              <a:rPr lang="en-US" altLang="en-US" sz="4000" b="1" dirty="0">
                <a:latin typeface="Arial Narrow" panose="020B0606020202030204" pitchFamily="34" charset="0"/>
              </a:rPr>
              <a:t>    for those who have no say,</a:t>
            </a:r>
            <a:br>
              <a:rPr lang="en-US" altLang="en-US" sz="4000" b="1" dirty="0">
                <a:latin typeface="Arial Narrow" panose="020B0606020202030204" pitchFamily="34" charset="0"/>
              </a:rPr>
            </a:br>
            <a:r>
              <a:rPr lang="en-US" altLang="en-US" sz="4000" b="1" dirty="0">
                <a:latin typeface="Arial Narrow" panose="020B0606020202030204" pitchFamily="34" charset="0"/>
              </a:rPr>
              <a:t>care for friends who have no job </a:t>
            </a:r>
            <a:br>
              <a:rPr lang="en-US" altLang="en-US" sz="4000" b="1" dirty="0">
                <a:latin typeface="Arial Narrow" panose="020B0606020202030204" pitchFamily="34" charset="0"/>
              </a:rPr>
            </a:br>
            <a:r>
              <a:rPr lang="en-US" altLang="en-US" sz="4000" b="1" dirty="0">
                <a:latin typeface="Arial Narrow" panose="020B0606020202030204" pitchFamily="34" charset="0"/>
              </a:rPr>
              <a:t>    and find it hard to face the day,</a:t>
            </a:r>
            <a:br>
              <a:rPr lang="en-US" altLang="en-US" sz="4000" b="1" dirty="0">
                <a:latin typeface="Arial Narrow" panose="020B0606020202030204" pitchFamily="34" charset="0"/>
              </a:rPr>
            </a:br>
            <a:r>
              <a:rPr lang="en-US" altLang="en-US" sz="4000" b="1" dirty="0">
                <a:latin typeface="Arial Narrow" panose="020B0606020202030204" pitchFamily="34" charset="0"/>
              </a:rPr>
              <a:t>care for those with whom we sing</a:t>
            </a:r>
            <a:br>
              <a:rPr lang="en-US" altLang="en-US" sz="4000" b="1" dirty="0">
                <a:latin typeface="Arial Narrow" panose="020B0606020202030204" pitchFamily="34" charset="0"/>
              </a:rPr>
            </a:br>
            <a:r>
              <a:rPr lang="en-US" altLang="en-US" sz="4000" b="1" dirty="0">
                <a:latin typeface="Arial Narrow" panose="020B0606020202030204" pitchFamily="34" charset="0"/>
              </a:rPr>
              <a:t>    and work and pray:</a:t>
            </a:r>
            <a:br>
              <a:rPr lang="en-US" altLang="en-US" sz="4000" b="1" dirty="0">
                <a:latin typeface="Arial Narrow" panose="020B0606020202030204" pitchFamily="34" charset="0"/>
              </a:rPr>
            </a:br>
            <a:r>
              <a:rPr lang="en-US" altLang="en-US" sz="4000" b="1" dirty="0">
                <a:latin typeface="Arial Narrow" panose="020B0606020202030204" pitchFamily="34" charset="0"/>
              </a:rPr>
              <a:t>and in care Jesus Christ will be found:</a:t>
            </a:r>
            <a:br>
              <a:rPr lang="en-US" altLang="en-US" sz="4000" b="1" dirty="0">
                <a:latin typeface="Arial Narrow" panose="020B0606020202030204" pitchFamily="34" charset="0"/>
              </a:rPr>
            </a:br>
            <a:r>
              <a:rPr lang="en-US" altLang="en-US" sz="4000" b="1" dirty="0">
                <a:latin typeface="Arial Narrow" panose="020B0606020202030204" pitchFamily="34" charset="0"/>
              </a:rPr>
              <a:t>Lord let me care.</a:t>
            </a:r>
            <a:endParaRPr lang="en-AU" altLang="en-US" sz="4000" b="1" dirty="0">
              <a:solidFill>
                <a:srgbClr val="FFFF66"/>
              </a:solidFill>
              <a:latin typeface="Arial Narrow" panose="020B0606020202030204" pitchFamily="34"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0F2332FE-63D8-4E3A-9508-DCB8FC49AC61}"/>
              </a:ext>
            </a:extLst>
          </p:cNvPr>
          <p:cNvSpPr>
            <a:spLocks noGrp="1" noChangeArrowheads="1"/>
          </p:cNvSpPr>
          <p:nvPr>
            <p:ph type="title"/>
          </p:nvPr>
        </p:nvSpPr>
        <p:spPr>
          <a:xfrm>
            <a:off x="357188" y="457200"/>
            <a:ext cx="8535292" cy="5943600"/>
          </a:xfrm>
        </p:spPr>
        <p:txBody>
          <a:bodyPr/>
          <a:lstStyle/>
          <a:p>
            <a:pPr algn="l"/>
            <a:r>
              <a:rPr lang="en-US" altLang="en-US" sz="4000" b="1" dirty="0">
                <a:latin typeface="Arial Narrow" panose="020B0606020202030204" pitchFamily="34" charset="0"/>
              </a:rPr>
              <a:t>Lord let me learn, learn more and more,</a:t>
            </a:r>
            <a:br>
              <a:rPr lang="en-US" altLang="en-US" sz="4000" b="1" dirty="0">
                <a:latin typeface="Arial Narrow" panose="020B0606020202030204" pitchFamily="34" charset="0"/>
              </a:rPr>
            </a:br>
            <a:r>
              <a:rPr lang="en-US" altLang="en-US" sz="4000" b="1" dirty="0">
                <a:latin typeface="Arial Narrow" panose="020B0606020202030204" pitchFamily="34" charset="0"/>
              </a:rPr>
              <a:t>learn that what I know is just a speck of</a:t>
            </a:r>
            <a:br>
              <a:rPr lang="en-US" altLang="en-US" sz="4000" b="1" dirty="0">
                <a:latin typeface="Arial Narrow" panose="020B0606020202030204" pitchFamily="34" charset="0"/>
              </a:rPr>
            </a:br>
            <a:r>
              <a:rPr lang="en-US" altLang="en-US" sz="4000" b="1" dirty="0">
                <a:latin typeface="Arial Narrow" panose="020B0606020202030204" pitchFamily="34" charset="0"/>
              </a:rPr>
              <a:t>     what there is to know;</a:t>
            </a:r>
            <a:br>
              <a:rPr lang="en-US" altLang="en-US" sz="4000" b="1" dirty="0">
                <a:latin typeface="Arial Narrow" panose="020B0606020202030204" pitchFamily="34" charset="0"/>
              </a:rPr>
            </a:br>
            <a:r>
              <a:rPr lang="en-US" altLang="en-US" sz="4000" b="1" dirty="0">
                <a:latin typeface="Arial Narrow" panose="020B0606020202030204" pitchFamily="34" charset="0"/>
              </a:rPr>
              <a:t>learn from listening to my neighbour</a:t>
            </a:r>
            <a:br>
              <a:rPr lang="en-US" altLang="en-US" sz="4000" b="1" dirty="0">
                <a:latin typeface="Arial Narrow" panose="020B0606020202030204" pitchFamily="34" charset="0"/>
              </a:rPr>
            </a:br>
            <a:r>
              <a:rPr lang="en-US" altLang="en-US" sz="4000" b="1" dirty="0">
                <a:latin typeface="Arial Narrow" panose="020B0606020202030204" pitchFamily="34" charset="0"/>
              </a:rPr>
              <a:t>     when I'd rather speak and go;</a:t>
            </a:r>
            <a:br>
              <a:rPr lang="en-US" altLang="en-US" sz="4000" b="1" dirty="0">
                <a:latin typeface="Arial Narrow" panose="020B0606020202030204" pitchFamily="34" charset="0"/>
              </a:rPr>
            </a:br>
            <a:r>
              <a:rPr lang="en-US" altLang="en-US" sz="4000" b="1" dirty="0">
                <a:latin typeface="Arial Narrow" panose="020B0606020202030204" pitchFamily="34" charset="0"/>
              </a:rPr>
              <a:t>learn that as we live in faith</a:t>
            </a:r>
            <a:br>
              <a:rPr lang="en-US" altLang="en-US" sz="4000" b="1" dirty="0">
                <a:latin typeface="Arial Narrow" panose="020B0606020202030204" pitchFamily="34" charset="0"/>
              </a:rPr>
            </a:br>
            <a:r>
              <a:rPr lang="en-US" altLang="en-US" sz="4000" b="1" dirty="0">
                <a:latin typeface="Arial Narrow" panose="020B0606020202030204" pitchFamily="34" charset="0"/>
              </a:rPr>
              <a:t>     and trust we grow;</a:t>
            </a:r>
            <a:br>
              <a:rPr lang="en-US" altLang="en-US" sz="4000" b="1" dirty="0">
                <a:latin typeface="Arial Narrow" panose="020B0606020202030204" pitchFamily="34" charset="0"/>
              </a:rPr>
            </a:br>
            <a:r>
              <a:rPr lang="en-US" altLang="en-US" sz="4000" b="1" dirty="0">
                <a:latin typeface="Arial Narrow" panose="020B0606020202030204" pitchFamily="34" charset="0"/>
              </a:rPr>
              <a:t>learn to see, hear and care, with our Lord:</a:t>
            </a:r>
            <a:br>
              <a:rPr lang="en-US" altLang="en-US" sz="4000" b="1" dirty="0">
                <a:latin typeface="Arial Narrow" panose="020B0606020202030204" pitchFamily="34" charset="0"/>
              </a:rPr>
            </a:br>
            <a:r>
              <a:rPr lang="en-US" altLang="en-US" sz="4000" b="1" dirty="0">
                <a:latin typeface="Arial Narrow" panose="020B0606020202030204" pitchFamily="34" charset="0"/>
              </a:rPr>
              <a:t>Lord let me learn.</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a:extLst>
              <a:ext uri="{FF2B5EF4-FFF2-40B4-BE49-F238E27FC236}">
                <a16:creationId xmlns:a16="http://schemas.microsoft.com/office/drawing/2014/main" id="{60E76F1C-ECCB-4A29-8A3F-88770CD7C6BB}"/>
              </a:ext>
            </a:extLst>
          </p:cNvPr>
          <p:cNvSpPr>
            <a:spLocks noGrp="1" noChangeArrowheads="1"/>
          </p:cNvSpPr>
          <p:nvPr>
            <p:ph type="title"/>
          </p:nvPr>
        </p:nvSpPr>
        <p:spPr>
          <a:xfrm>
            <a:off x="323528" y="457200"/>
            <a:ext cx="8352928" cy="5420072"/>
          </a:xfrm>
        </p:spPr>
        <p:txBody>
          <a:bodyPr/>
          <a:lstStyle/>
          <a:p>
            <a:pPr algn="l"/>
            <a:r>
              <a:rPr lang="en-US" altLang="en-US" sz="4000" b="1" dirty="0">
                <a:latin typeface="Arial Narrow" panose="020B0606020202030204" pitchFamily="34" charset="0"/>
              </a:rPr>
              <a:t>Lord let me love, love more and more,</a:t>
            </a:r>
            <a:br>
              <a:rPr lang="en-US" altLang="en-US" sz="4000" b="1" dirty="0">
                <a:latin typeface="Arial Narrow" panose="020B0606020202030204" pitchFamily="34" charset="0"/>
              </a:rPr>
            </a:br>
            <a:r>
              <a:rPr lang="en-US" altLang="en-US" sz="4000" b="1" dirty="0">
                <a:latin typeface="Arial Narrow" panose="020B0606020202030204" pitchFamily="34" charset="0"/>
              </a:rPr>
              <a:t>love the loveless and the fragile, </a:t>
            </a:r>
            <a:br>
              <a:rPr lang="en-US" altLang="en-US" sz="4000" b="1" dirty="0">
                <a:latin typeface="Arial Narrow" panose="020B0606020202030204" pitchFamily="34" charset="0"/>
              </a:rPr>
            </a:br>
            <a:r>
              <a:rPr lang="en-US" altLang="en-US" sz="4000" b="1" dirty="0">
                <a:latin typeface="Arial Narrow" panose="020B0606020202030204" pitchFamily="34" charset="0"/>
              </a:rPr>
              <a:t>     help them be what they can be,</a:t>
            </a:r>
            <a:br>
              <a:rPr lang="en-US" altLang="en-US" sz="4000" b="1" dirty="0">
                <a:latin typeface="Arial Narrow" panose="020B0606020202030204" pitchFamily="34" charset="0"/>
              </a:rPr>
            </a:br>
            <a:r>
              <a:rPr lang="en-US" altLang="en-US" sz="4000" b="1" dirty="0">
                <a:latin typeface="Arial Narrow" panose="020B0606020202030204" pitchFamily="34" charset="0"/>
              </a:rPr>
              <a:t>love the way that I would like them </a:t>
            </a:r>
            <a:br>
              <a:rPr lang="en-US" altLang="en-US" sz="4000" b="1" dirty="0">
                <a:latin typeface="Arial Narrow" panose="020B0606020202030204" pitchFamily="34" charset="0"/>
              </a:rPr>
            </a:br>
            <a:r>
              <a:rPr lang="en-US" altLang="en-US" sz="4000" b="1" dirty="0">
                <a:latin typeface="Arial Narrow" panose="020B0606020202030204" pitchFamily="34" charset="0"/>
              </a:rPr>
              <a:t>    to be looking after me;</a:t>
            </a:r>
            <a:br>
              <a:rPr lang="en-US" altLang="en-US" sz="4000" b="1" dirty="0">
                <a:latin typeface="Arial Narrow" panose="020B0606020202030204" pitchFamily="34" charset="0"/>
              </a:rPr>
            </a:br>
            <a:r>
              <a:rPr lang="en-US" altLang="en-US" sz="4000" b="1" dirty="0">
                <a:latin typeface="Arial Narrow" panose="020B0606020202030204" pitchFamily="34" charset="0"/>
              </a:rPr>
              <a:t>for to know you is to love them </a:t>
            </a:r>
            <a:br>
              <a:rPr lang="en-US" altLang="en-US" sz="4000" b="1" dirty="0">
                <a:latin typeface="Arial Narrow" panose="020B0606020202030204" pitchFamily="34" charset="0"/>
              </a:rPr>
            </a:br>
            <a:r>
              <a:rPr lang="en-US" altLang="en-US" sz="4000" b="1" dirty="0">
                <a:latin typeface="Arial Narrow" panose="020B0606020202030204" pitchFamily="34" charset="0"/>
              </a:rPr>
              <a:t>    and be free,</a:t>
            </a:r>
            <a:br>
              <a:rPr lang="en-US" altLang="en-US" sz="4000" b="1" dirty="0">
                <a:latin typeface="Arial Narrow" panose="020B0606020202030204" pitchFamily="34" charset="0"/>
              </a:rPr>
            </a:br>
            <a:r>
              <a:rPr lang="en-US" altLang="en-US" sz="4000" b="1" dirty="0">
                <a:latin typeface="Arial Narrow" panose="020B0606020202030204" pitchFamily="34" charset="0"/>
              </a:rPr>
              <a:t>and in love Jesus Christ will be found:</a:t>
            </a:r>
            <a:br>
              <a:rPr lang="en-US" altLang="en-US" sz="4000" b="1" dirty="0">
                <a:latin typeface="Arial Narrow" panose="020B0606020202030204" pitchFamily="34" charset="0"/>
              </a:rPr>
            </a:br>
            <a:r>
              <a:rPr lang="en-US" altLang="en-US" sz="4000" b="1" dirty="0">
                <a:latin typeface="Arial Narrow" panose="020B0606020202030204" pitchFamily="34" charset="0"/>
              </a:rPr>
              <a:t>Lord let me love.</a:t>
            </a:r>
            <a:endParaRPr lang="en-AU" altLang="en-US" sz="4000" b="1" dirty="0">
              <a:solidFill>
                <a:srgbClr val="FFFF66"/>
              </a:solidFill>
              <a:latin typeface="Arial Narrow" panose="020B0606020202030204" pitchFamily="34" charset="0"/>
            </a:endParaRPr>
          </a:p>
        </p:txBody>
      </p:sp>
      <p:sp>
        <p:nvSpPr>
          <p:cNvPr id="4" name="TextBox 3">
            <a:extLst>
              <a:ext uri="{FF2B5EF4-FFF2-40B4-BE49-F238E27FC236}">
                <a16:creationId xmlns:a16="http://schemas.microsoft.com/office/drawing/2014/main" id="{44EF66E5-9E49-4B85-ABD2-68A60F2AB870}"/>
              </a:ext>
            </a:extLst>
          </p:cNvPr>
          <p:cNvSpPr txBox="1"/>
          <p:nvPr/>
        </p:nvSpPr>
        <p:spPr>
          <a:xfrm>
            <a:off x="5436096" y="6021288"/>
            <a:ext cx="3384376" cy="461665"/>
          </a:xfrm>
          <a:prstGeom prst="rect">
            <a:avLst/>
          </a:prstGeom>
          <a:noFill/>
        </p:spPr>
        <p:txBody>
          <a:bodyPr wrap="square" rtlCol="0">
            <a:spAutoFit/>
          </a:bodyPr>
          <a:lstStyle/>
          <a:p>
            <a:r>
              <a:rPr lang="en-AU" altLang="en-US" sz="1200" dirty="0">
                <a:latin typeface="Arial Narrow" panose="020B0606020202030204" pitchFamily="34" charset="0"/>
              </a:rPr>
              <a:t> Reproduced with permission under license </a:t>
            </a:r>
            <a:r>
              <a:rPr lang="en-AU" altLang="en-US" sz="1200" dirty="0">
                <a:solidFill>
                  <a:srgbClr val="FFFFCC"/>
                </a:solidFill>
                <a:latin typeface="Arial Narrow" panose="020B0606020202030204" pitchFamily="34" charset="0"/>
                <a:cs typeface="Times New Roman" panose="02020603050405020304" pitchFamily="18" charset="0"/>
              </a:rPr>
              <a:t># 604530 </a:t>
            </a:r>
            <a:br>
              <a:rPr lang="en-AU" altLang="en-US" sz="1200" dirty="0">
                <a:latin typeface="Arial Narrow" panose="020B0606020202030204" pitchFamily="34" charset="0"/>
              </a:rPr>
            </a:br>
            <a:r>
              <a:rPr lang="en-AU" altLang="en-US" sz="1200" dirty="0">
                <a:latin typeface="Arial Narrow" panose="020B0606020202030204" pitchFamily="34" charset="0"/>
              </a:rPr>
              <a:t>Licensing - Copyright Cleared Music for Churches.</a:t>
            </a:r>
            <a:endParaRPr lang="en-AU" sz="12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a:extLst>
              <a:ext uri="{FF2B5EF4-FFF2-40B4-BE49-F238E27FC236}">
                <a16:creationId xmlns:a16="http://schemas.microsoft.com/office/drawing/2014/main" id="{12B4D18D-FEB7-4FAA-85C1-0D15D4942815}"/>
              </a:ext>
            </a:extLst>
          </p:cNvPr>
          <p:cNvSpPr>
            <a:spLocks noGrp="1" noChangeArrowheads="1"/>
          </p:cNvSpPr>
          <p:nvPr>
            <p:ph type="title"/>
          </p:nvPr>
        </p:nvSpPr>
        <p:spPr>
          <a:xfrm>
            <a:off x="285750" y="457200"/>
            <a:ext cx="8358188" cy="5943600"/>
          </a:xfrm>
        </p:spPr>
        <p:txBody>
          <a:bodyPr/>
          <a:lstStyle/>
          <a:p>
            <a:pPr algn="l"/>
            <a:r>
              <a:rPr lang="en-US" altLang="en-US" b="1" dirty="0">
                <a:latin typeface="Arial Narrow" panose="020B0606020202030204" pitchFamily="34" charset="0"/>
              </a:rPr>
              <a:t>for to know you is to love them </a:t>
            </a:r>
            <a:br>
              <a:rPr lang="en-US" altLang="en-US" b="1" dirty="0">
                <a:latin typeface="Arial Narrow" panose="020B0606020202030204" pitchFamily="34" charset="0"/>
              </a:rPr>
            </a:br>
            <a:r>
              <a:rPr lang="en-US" altLang="en-US" b="1" dirty="0">
                <a:latin typeface="Arial Narrow" panose="020B0606020202030204" pitchFamily="34" charset="0"/>
              </a:rPr>
              <a:t>and be free,</a:t>
            </a:r>
            <a:br>
              <a:rPr lang="en-US" altLang="en-US" b="1" dirty="0">
                <a:latin typeface="Arial Narrow" panose="020B0606020202030204" pitchFamily="34" charset="0"/>
              </a:rPr>
            </a:br>
            <a:r>
              <a:rPr lang="en-US" altLang="en-US" b="1" dirty="0">
                <a:latin typeface="Arial Narrow" panose="020B0606020202030204" pitchFamily="34" charset="0"/>
              </a:rPr>
              <a:t>and in love </a:t>
            </a:r>
            <a:br>
              <a:rPr lang="en-US" altLang="en-US" b="1" dirty="0">
                <a:latin typeface="Arial Narrow" panose="020B0606020202030204" pitchFamily="34" charset="0"/>
              </a:rPr>
            </a:br>
            <a:r>
              <a:rPr lang="en-US" altLang="en-US" b="1" dirty="0">
                <a:latin typeface="Arial Narrow" panose="020B0606020202030204" pitchFamily="34" charset="0"/>
              </a:rPr>
              <a:t>Jesus Christ will be found:</a:t>
            </a:r>
            <a:br>
              <a:rPr lang="en-US" altLang="en-US" b="1" dirty="0">
                <a:latin typeface="Arial Narrow" panose="020B0606020202030204" pitchFamily="34" charset="0"/>
              </a:rPr>
            </a:br>
            <a:r>
              <a:rPr lang="en-US" altLang="en-US" b="1" dirty="0">
                <a:latin typeface="Arial Narrow" panose="020B0606020202030204" pitchFamily="34" charset="0"/>
              </a:rPr>
              <a:t>Lord let me love.</a:t>
            </a:r>
            <a:endParaRPr lang="en-AU" altLang="en-US" b="1" dirty="0">
              <a:solidFill>
                <a:srgbClr val="FFFF66"/>
              </a:solidFill>
              <a:latin typeface="Arial Narrow" panose="020B0606020202030204" pitchFamily="34"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a:extLst>
              <a:ext uri="{FF2B5EF4-FFF2-40B4-BE49-F238E27FC236}">
                <a16:creationId xmlns:a16="http://schemas.microsoft.com/office/drawing/2014/main" id="{E3BEB653-744D-4306-8C9B-EBF326FB2F54}"/>
              </a:ext>
            </a:extLst>
          </p:cNvPr>
          <p:cNvSpPr>
            <a:spLocks noGrp="1" noChangeArrowheads="1"/>
          </p:cNvSpPr>
          <p:nvPr>
            <p:ph type="title"/>
          </p:nvPr>
        </p:nvSpPr>
        <p:spPr>
          <a:xfrm>
            <a:off x="685800" y="457200"/>
            <a:ext cx="7772400" cy="5943600"/>
          </a:xfrm>
        </p:spPr>
        <p:txBody>
          <a:bodyPr/>
          <a:lstStyle/>
          <a:p>
            <a:pPr algn="l" eaLnBrk="1" hangingPunct="1"/>
            <a:endParaRPr lang="en-AU" altLang="en-US" b="1">
              <a:solidFill>
                <a:srgbClr val="FFFF66"/>
              </a:solidFill>
              <a:latin typeface="Arial Narrow" panose="020B0606020202030204" pitchFamily="34" charset="0"/>
            </a:endParaRPr>
          </a:p>
        </p:txBody>
      </p:sp>
    </p:spTree>
  </p:cSld>
  <p:clrMapOvr>
    <a:masterClrMapping/>
  </p:clrMapOvr>
</p:sld>
</file>

<file path=ppt/theme/theme1.xml><?xml version="1.0" encoding="utf-8"?>
<a:theme xmlns:a="http://schemas.openxmlformats.org/drawingml/2006/main" name="Morilata standard1">
  <a:themeElements>
    <a:clrScheme name="">
      <a:dk1>
        <a:srgbClr val="808080"/>
      </a:dk1>
      <a:lt1>
        <a:srgbClr val="FFFFCC"/>
      </a:lt1>
      <a:dk2>
        <a:srgbClr val="000000"/>
      </a:dk2>
      <a:lt2>
        <a:srgbClr val="FFFFCC"/>
      </a:lt2>
      <a:accent1>
        <a:srgbClr val="00CC99"/>
      </a:accent1>
      <a:accent2>
        <a:srgbClr val="3333CC"/>
      </a:accent2>
      <a:accent3>
        <a:srgbClr val="AAAAAA"/>
      </a:accent3>
      <a:accent4>
        <a:srgbClr val="DADAAE"/>
      </a:accent4>
      <a:accent5>
        <a:srgbClr val="AAE2CA"/>
      </a:accent5>
      <a:accent6>
        <a:srgbClr val="2D2DB9"/>
      </a:accent6>
      <a:hlink>
        <a:srgbClr val="CCCCFF"/>
      </a:hlink>
      <a:folHlink>
        <a:srgbClr val="B2B2B2"/>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4400" b="1" i="0" u="none" strike="noStrike" cap="none" normalizeH="0" baseline="0" smtClean="0">
            <a:ln>
              <a:noFill/>
            </a:ln>
            <a:solidFill>
              <a:schemeClr val="tx2"/>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4400" b="1" i="0" u="none" strike="noStrike" cap="none" normalizeH="0" baseline="0" smtClean="0">
            <a:ln>
              <a:noFill/>
            </a:ln>
            <a:solidFill>
              <a:schemeClr val="tx2"/>
            </a:solidFill>
            <a:effectLst/>
            <a:latin typeface="Arial" charset="0"/>
          </a:defRPr>
        </a:defPPr>
      </a:lstStyle>
    </a:lnDef>
  </a:objectDefaults>
  <a:extraClrSchemeLst>
    <a:extraClrScheme>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Morilata standard1</Template>
  <TotalTime>519</TotalTime>
  <Words>65</Words>
  <Application>Microsoft Office PowerPoint</Application>
  <PresentationFormat>On-screen Show (4:3)</PresentationFormat>
  <Paragraphs>14</Paragraphs>
  <Slides>7</Slides>
  <Notes>7</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7</vt:i4>
      </vt:variant>
    </vt:vector>
  </HeadingPairs>
  <TitlesOfParts>
    <vt:vector size="10" baseType="lpstr">
      <vt:lpstr>Arial</vt:lpstr>
      <vt:lpstr>Arial Narrow</vt:lpstr>
      <vt:lpstr>Morilata standard1</vt:lpstr>
      <vt:lpstr>TiS 681 Lord let me see, see more and more, see the beauty of a person,      not the colour of the skin, see the faces of the homeless      with no-one to take them in, see discouragement      because she'll never win: see the face of our Lord in the pain: Lord let me see.</vt:lpstr>
      <vt:lpstr>Lord let me hear, hear more and more,  hear the sounds of great rejoicing,      hear a person barely sigh;  hear the ring of truth,      and hollowness of those who live a lie; hear the wail      of starving people who will die;  hear the voice of our Lord fn the cry:  Lord let me hear.</vt:lpstr>
      <vt:lpstr>Lord let me care, care more and more, care for those who feel the loneliness,      for those who have no say, care for friends who have no job      and find it hard to face the day, care for those with whom we sing     and work and pray: and in care Jesus Christ will be found: Lord let me care.</vt:lpstr>
      <vt:lpstr>Lord let me learn, learn more and more, learn that what I know is just a speck of      what there is to know; learn from listening to my neighbour      when I'd rather speak and go; learn that as we live in faith      and trust we grow; learn to see, hear and care, with our Lord: Lord let me learn.</vt:lpstr>
      <vt:lpstr>Lord let me love, love more and more, love the loveless and the fragile,       help them be what they can be, love the way that I would like them      to be looking after me; for to know you is to love them      and be free, and in love Jesus Christ will be found: Lord let me love.</vt:lpstr>
      <vt:lpstr>for to know you is to love them  and be free, and in love  Jesus Christ will be found: Lord let me love.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John Secombe</dc:creator>
  <cp:lastModifiedBy>Christine Secombe</cp:lastModifiedBy>
  <cp:revision>37</cp:revision>
  <dcterms:created xsi:type="dcterms:W3CDTF">2009-02-21T06:37:57Z</dcterms:created>
  <dcterms:modified xsi:type="dcterms:W3CDTF">2019-10-23T03:41:03Z</dcterms:modified>
</cp:coreProperties>
</file>