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1" r:id="rId2"/>
  </p:sldMasterIdLst>
  <p:notesMasterIdLst>
    <p:notesMasterId r:id="rId11"/>
  </p:notesMasterIdLst>
  <p:sldIdLst>
    <p:sldId id="11791" r:id="rId3"/>
    <p:sldId id="11792" r:id="rId4"/>
    <p:sldId id="11793" r:id="rId5"/>
    <p:sldId id="11794" r:id="rId6"/>
    <p:sldId id="262" r:id="rId7"/>
    <p:sldId id="11795" r:id="rId8"/>
    <p:sldId id="264"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06" d="100"/>
          <a:sy n="106" d="100"/>
        </p:scale>
        <p:origin x="18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C5E2A-EB7E-4412-917A-4CBC72E1D8BA}" type="datetimeFigureOut">
              <a:rPr lang="en-AU" smtClean="0"/>
              <a:t>2/09/2019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55C066-E983-47AB-B835-7DF9CAE6E749}" type="slidenum">
              <a:rPr lang="en-AU" smtClean="0"/>
              <a:t>‹#›</a:t>
            </a:fld>
            <a:endParaRPr lang="en-AU"/>
          </a:p>
        </p:txBody>
      </p:sp>
    </p:spTree>
    <p:extLst>
      <p:ext uri="{BB962C8B-B14F-4D97-AF65-F5344CB8AC3E}">
        <p14:creationId xmlns:p14="http://schemas.microsoft.com/office/powerpoint/2010/main" val="1881284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B232165D-86C1-483D-8BA0-00AEEF5B56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2ADEB405-0639-4443-90C2-6A16973912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3316" name="Slide Number Placeholder 3">
            <a:extLst>
              <a:ext uri="{FF2B5EF4-FFF2-40B4-BE49-F238E27FC236}">
                <a16:creationId xmlns:a16="http://schemas.microsoft.com/office/drawing/2014/main" id="{C3080BAE-A527-4E69-863B-07A75AFF7B4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9F97507-5D75-4922-B2DC-5E697871F02D}"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60346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8E0E743B-8899-41A8-ACE3-724DBD1288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ECD0029D-3C6E-4E2D-8EB5-817B3DBAE8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4340" name="Slide Number Placeholder 3">
            <a:extLst>
              <a:ext uri="{FF2B5EF4-FFF2-40B4-BE49-F238E27FC236}">
                <a16:creationId xmlns:a16="http://schemas.microsoft.com/office/drawing/2014/main" id="{02C34457-4E8B-4962-A90F-BB99ADB7BDE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33F9C5-30DD-4CCE-97A9-9E17353BA5DF}"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605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189B199-B087-492D-86AC-6EC2F9FE5D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740D75E1-2521-4803-8E11-C2A9FFF043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5364" name="Slide Number Placeholder 3">
            <a:extLst>
              <a:ext uri="{FF2B5EF4-FFF2-40B4-BE49-F238E27FC236}">
                <a16:creationId xmlns:a16="http://schemas.microsoft.com/office/drawing/2014/main" id="{75744872-A932-4A6A-A471-A661E768C2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FC5C7D5-E11E-4EDA-8FBA-88D5000B9AA0}"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87855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3A11401A-00D8-4604-871E-7F87C270655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F4E1E29D-B547-4A34-94A8-6D0697FC2A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6388" name="Slide Number Placeholder 3">
            <a:extLst>
              <a:ext uri="{FF2B5EF4-FFF2-40B4-BE49-F238E27FC236}">
                <a16:creationId xmlns:a16="http://schemas.microsoft.com/office/drawing/2014/main" id="{7E9DAC80-91D5-41B1-BE93-C736A6E9C1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A019E7A-5510-456E-82FD-CCE28582E5BF}"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81394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E3722A91-434D-4900-9340-9E5CD3F73F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A892F639-1EDD-4A2D-90E7-7AFE70986F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7412" name="Slide Number Placeholder 3">
            <a:extLst>
              <a:ext uri="{FF2B5EF4-FFF2-40B4-BE49-F238E27FC236}">
                <a16:creationId xmlns:a16="http://schemas.microsoft.com/office/drawing/2014/main" id="{07FD6710-DEFB-4FA5-B7D2-0D45ACD2A6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13A37B0-0023-4D1D-A475-F571D78CA7FB}"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8667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4C049D91-AEB3-4BF7-B7D2-6F51FD957E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30107FA0-B415-4339-B039-3FEB758C02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8436" name="Slide Number Placeholder 3">
            <a:extLst>
              <a:ext uri="{FF2B5EF4-FFF2-40B4-BE49-F238E27FC236}">
                <a16:creationId xmlns:a16="http://schemas.microsoft.com/office/drawing/2014/main" id="{9E4EB7E5-4016-494A-AEF2-4FAF91ADE9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9410D98-372E-40C8-ADE0-76FE79B3BECA}"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80659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2D6D15E2-B456-4150-9837-E9CAA9FDEE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92DB731D-1287-4540-9E74-1817C03BA4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9460" name="Slide Number Placeholder 3">
            <a:extLst>
              <a:ext uri="{FF2B5EF4-FFF2-40B4-BE49-F238E27FC236}">
                <a16:creationId xmlns:a16="http://schemas.microsoft.com/office/drawing/2014/main" id="{BF8CC985-3A1C-471C-8B7E-B39981D903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869E77-9BC4-43A8-BC78-8D81FADCD917}"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78228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FA964C54-57A0-4C74-A436-9CB5DBF8FA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694F7B6B-9E45-46F2-891B-3BBDDF4CA2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20484" name="Slide Number Placeholder 3">
            <a:extLst>
              <a:ext uri="{FF2B5EF4-FFF2-40B4-BE49-F238E27FC236}">
                <a16:creationId xmlns:a16="http://schemas.microsoft.com/office/drawing/2014/main" id="{3F6C31F2-D3AB-46F1-B5DC-8369716D4C3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5A40966-B27A-49EB-A85E-EBCBAF376632}"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77393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173B4EDD-1472-41E0-BECD-6A043F2E992D}"/>
              </a:ext>
            </a:extLst>
          </p:cNvPr>
          <p:cNvSpPr>
            <a:spLocks noGrp="1" noChangeArrowheads="1"/>
          </p:cNvSpPr>
          <p:nvPr>
            <p:ph type="dt" sz="half" idx="10"/>
          </p:nvPr>
        </p:nvSpPr>
        <p:spPr>
          <a:ln/>
        </p:spPr>
        <p:txBody>
          <a:bodyPr/>
          <a:lstStyle>
            <a:lvl1pPr>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5" name="Rectangle 5">
            <a:extLst>
              <a:ext uri="{FF2B5EF4-FFF2-40B4-BE49-F238E27FC236}">
                <a16:creationId xmlns:a16="http://schemas.microsoft.com/office/drawing/2014/main" id="{2CCAC01F-41AC-4586-88EE-95395777BB9F}"/>
              </a:ext>
            </a:extLst>
          </p:cNvPr>
          <p:cNvSpPr>
            <a:spLocks noGrp="1" noChangeArrowheads="1"/>
          </p:cNvSpPr>
          <p:nvPr>
            <p:ph type="ftr" sz="quarter" idx="11"/>
          </p:nvPr>
        </p:nvSpPr>
        <p:spPr>
          <a:ln/>
        </p:spPr>
        <p:txBody>
          <a:bodyPr/>
          <a:lstStyle>
            <a:lvl1pPr>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6" name="Rectangle 6">
            <a:extLst>
              <a:ext uri="{FF2B5EF4-FFF2-40B4-BE49-F238E27FC236}">
                <a16:creationId xmlns:a16="http://schemas.microsoft.com/office/drawing/2014/main" id="{2F1DE5C9-9B1C-417C-9C73-F194A87406D2}"/>
              </a:ext>
            </a:extLst>
          </p:cNvPr>
          <p:cNvSpPr>
            <a:spLocks noGrp="1" noChangeArrowheads="1"/>
          </p:cNvSpPr>
          <p:nvPr>
            <p:ph type="sldNum" sz="quarter" idx="12"/>
          </p:nvPr>
        </p:nvSpPr>
        <p:spPr>
          <a:ln/>
        </p:spPr>
        <p:txBody>
          <a:bodyPr/>
          <a:lstStyle>
            <a:lvl1pPr>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04E44DE0-689D-47D2-A867-D3518CDD549E}" type="slidenum">
              <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23475778"/>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4158689208"/>
      </p:ext>
    </p:extLst>
  </p:cSld>
  <p:clrMap bg1="dk2" tx1="lt1" bg2="dk1" tx2="lt2" accent1="accent1" accent2="accent2" accent3="accent3" accent4="accent4" accent5="accent5" accent6="accent6" hlink="hlink" folHlink="folHlink"/>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eaLnBrk="1" fontAlgn="base" hangingPunct="1">
        <a:spcBef>
          <a:spcPct val="0"/>
        </a:spcBef>
        <a:spcAft>
          <a:spcPct val="0"/>
        </a:spcAft>
        <a:defRPr sz="3300">
          <a:solidFill>
            <a:schemeClr val="tx2"/>
          </a:solidFill>
          <a:latin typeface="Arial" charset="0"/>
        </a:defRPr>
      </a:lvl6pPr>
      <a:lvl7pPr marL="685800" algn="ctr" rtl="0" eaLnBrk="1" fontAlgn="base" hangingPunct="1">
        <a:spcBef>
          <a:spcPct val="0"/>
        </a:spcBef>
        <a:spcAft>
          <a:spcPct val="0"/>
        </a:spcAft>
        <a:defRPr sz="3300">
          <a:solidFill>
            <a:schemeClr val="tx2"/>
          </a:solidFill>
          <a:latin typeface="Arial" charset="0"/>
        </a:defRPr>
      </a:lvl7pPr>
      <a:lvl8pPr marL="1028700" algn="ctr" rtl="0" eaLnBrk="1" fontAlgn="base" hangingPunct="1">
        <a:spcBef>
          <a:spcPct val="0"/>
        </a:spcBef>
        <a:spcAft>
          <a:spcPct val="0"/>
        </a:spcAft>
        <a:defRPr sz="3300">
          <a:solidFill>
            <a:schemeClr val="tx2"/>
          </a:solidFill>
          <a:latin typeface="Arial" charset="0"/>
        </a:defRPr>
      </a:lvl8pPr>
      <a:lvl9pPr marL="1371600" algn="ctr"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2704481322"/>
      </p:ext>
    </p:extLst>
  </p:cSld>
  <p:clrMap bg1="dk2" tx1="lt1" bg2="dk1" tx2="lt2" accent1="accent1" accent2="accent2" accent3="accent3" accent4="accent4" accent5="accent5" accent6="accent6" hlink="hlink" folHlink="folHlink"/>
  <p:sldLayoutIdLst>
    <p:sldLayoutId id="214748366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288F5B3D-0B51-484D-8746-89FE238FCDD8}"/>
              </a:ext>
            </a:extLst>
          </p:cNvPr>
          <p:cNvSpPr>
            <a:spLocks noGrp="1" noChangeArrowheads="1"/>
          </p:cNvSpPr>
          <p:nvPr>
            <p:ph type="title"/>
          </p:nvPr>
        </p:nvSpPr>
        <p:spPr>
          <a:xfrm>
            <a:off x="323528" y="274638"/>
            <a:ext cx="8496944" cy="5602634"/>
          </a:xfrm>
        </p:spPr>
        <p:txBody>
          <a:bodyPr/>
          <a:lstStyle/>
          <a:p>
            <a:pPr algn="l" eaLnBrk="1" hangingPunct="1"/>
            <a:r>
              <a:rPr lang="en-US" altLang="en-US" sz="4000" b="1" dirty="0" err="1">
                <a:latin typeface="Arial Narrow" panose="020B0606020202030204" pitchFamily="34" charset="0"/>
              </a:rPr>
              <a:t>TiS</a:t>
            </a:r>
            <a:r>
              <a:rPr lang="en-US" altLang="en-US" sz="4000" b="1" dirty="0">
                <a:latin typeface="Arial Narrow" panose="020B0606020202030204" pitchFamily="34" charset="0"/>
              </a:rPr>
              <a:t> 690</a:t>
            </a:r>
            <a:br>
              <a:rPr lang="en-US" altLang="en-US" sz="4000" b="1" dirty="0">
                <a:latin typeface="Arial Narrow" panose="020B0606020202030204" pitchFamily="34" charset="0"/>
              </a:rPr>
            </a:br>
            <a:r>
              <a:rPr lang="en-US" altLang="en-US" sz="4000" b="1" dirty="0">
                <a:latin typeface="Arial Narrow" panose="020B0606020202030204" pitchFamily="34" charset="0"/>
              </a:rPr>
              <a:t>Beauty for brokenness, </a:t>
            </a:r>
            <a:br>
              <a:rPr lang="en-US" altLang="en-US" sz="4000" b="1" dirty="0">
                <a:latin typeface="Arial Narrow" panose="020B0606020202030204" pitchFamily="34" charset="0"/>
              </a:rPr>
            </a:br>
            <a:r>
              <a:rPr lang="en-US" altLang="en-US" sz="4000" b="1" dirty="0">
                <a:latin typeface="Arial Narrow" panose="020B0606020202030204" pitchFamily="34" charset="0"/>
              </a:rPr>
              <a:t>hope for despair, </a:t>
            </a:r>
            <a:br>
              <a:rPr lang="en-US" altLang="en-US" sz="4000" b="1" dirty="0">
                <a:latin typeface="Arial Narrow" panose="020B0606020202030204" pitchFamily="34" charset="0"/>
              </a:rPr>
            </a:br>
            <a:r>
              <a:rPr lang="en-US" altLang="en-US" sz="4000" b="1" dirty="0">
                <a:latin typeface="Arial Narrow" panose="020B0606020202030204" pitchFamily="34" charset="0"/>
              </a:rPr>
              <a:t>Lord, in the suffering, </a:t>
            </a:r>
            <a:br>
              <a:rPr lang="en-US" altLang="en-US" sz="4000" b="1" dirty="0">
                <a:latin typeface="Arial Narrow" panose="020B0606020202030204" pitchFamily="34" charset="0"/>
              </a:rPr>
            </a:br>
            <a:r>
              <a:rPr lang="en-US" altLang="en-US" sz="4000" b="1" dirty="0">
                <a:latin typeface="Arial Narrow" panose="020B0606020202030204" pitchFamily="34" charset="0"/>
              </a:rPr>
              <a:t>this is our prayer. </a:t>
            </a:r>
            <a:br>
              <a:rPr lang="en-US" altLang="en-US" sz="4000" b="1" dirty="0">
                <a:latin typeface="Arial Narrow" panose="020B0606020202030204" pitchFamily="34" charset="0"/>
              </a:rPr>
            </a:br>
            <a:r>
              <a:rPr lang="en-US" altLang="en-US" sz="4000" b="1" dirty="0">
                <a:latin typeface="Arial Narrow" panose="020B0606020202030204" pitchFamily="34" charset="0"/>
              </a:rPr>
              <a:t>Bread for the children, </a:t>
            </a:r>
            <a:br>
              <a:rPr lang="en-US" altLang="en-US" sz="4000" b="1" dirty="0">
                <a:latin typeface="Arial Narrow" panose="020B0606020202030204" pitchFamily="34" charset="0"/>
              </a:rPr>
            </a:br>
            <a:r>
              <a:rPr lang="en-US" altLang="en-US" sz="4000" b="1" dirty="0">
                <a:latin typeface="Arial Narrow" panose="020B0606020202030204" pitchFamily="34" charset="0"/>
              </a:rPr>
              <a:t>justice, joy, peace, </a:t>
            </a:r>
            <a:br>
              <a:rPr lang="en-US" altLang="en-US" sz="4000" b="1" dirty="0">
                <a:latin typeface="Arial Narrow" panose="020B0606020202030204" pitchFamily="34" charset="0"/>
              </a:rPr>
            </a:br>
            <a:r>
              <a:rPr lang="en-US" altLang="en-US" sz="4000" b="1" dirty="0">
                <a:latin typeface="Arial Narrow" panose="020B0606020202030204" pitchFamily="34" charset="0"/>
              </a:rPr>
              <a:t>sunrise to sunset </a:t>
            </a:r>
            <a:br>
              <a:rPr lang="en-US" altLang="en-US" sz="4000" b="1" dirty="0">
                <a:latin typeface="Arial Narrow" panose="020B0606020202030204" pitchFamily="34" charset="0"/>
              </a:rPr>
            </a:br>
            <a:r>
              <a:rPr lang="en-US" altLang="en-US" sz="4000" b="1" dirty="0">
                <a:latin typeface="Arial Narrow" panose="020B0606020202030204" pitchFamily="34" charset="0"/>
              </a:rPr>
              <a:t>your kingdom increase.</a:t>
            </a:r>
          </a:p>
        </p:txBody>
      </p:sp>
    </p:spTree>
    <p:extLst>
      <p:ext uri="{BB962C8B-B14F-4D97-AF65-F5344CB8AC3E}">
        <p14:creationId xmlns:p14="http://schemas.microsoft.com/office/powerpoint/2010/main" val="3874881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6DC2B6F8-CE17-4274-94F8-EEA019B0D14D}"/>
              </a:ext>
            </a:extLst>
          </p:cNvPr>
          <p:cNvSpPr>
            <a:spLocks noGrp="1" noChangeArrowheads="1"/>
          </p:cNvSpPr>
          <p:nvPr>
            <p:ph type="title"/>
          </p:nvPr>
        </p:nvSpPr>
        <p:spPr>
          <a:xfrm>
            <a:off x="457200" y="274638"/>
            <a:ext cx="8362950" cy="5026570"/>
          </a:xfrm>
        </p:spPr>
        <p:txBody>
          <a:bodyPr/>
          <a:lstStyle/>
          <a:p>
            <a:pPr algn="l" eaLnBrk="1" hangingPunct="1"/>
            <a:r>
              <a:rPr lang="en-US" altLang="en-US" sz="4000" b="1" dirty="0">
                <a:latin typeface="Arial Narrow" panose="020B0606020202030204" pitchFamily="34" charset="0"/>
              </a:rPr>
              <a:t>Shelter for fragile lives,</a:t>
            </a:r>
            <a:br>
              <a:rPr lang="en-US" altLang="en-US" sz="4000" b="1" dirty="0">
                <a:latin typeface="Arial Narrow" panose="020B0606020202030204" pitchFamily="34" charset="0"/>
              </a:rPr>
            </a:br>
            <a:r>
              <a:rPr lang="en-US" altLang="en-US" sz="4000" b="1" dirty="0">
                <a:latin typeface="Arial Narrow" panose="020B0606020202030204" pitchFamily="34" charset="0"/>
              </a:rPr>
              <a:t>cures for their ills,</a:t>
            </a:r>
            <a:br>
              <a:rPr lang="en-US" altLang="en-US" sz="4000" b="1" dirty="0">
                <a:latin typeface="Arial Narrow" panose="020B0606020202030204" pitchFamily="34" charset="0"/>
              </a:rPr>
            </a:br>
            <a:r>
              <a:rPr lang="en-US" altLang="en-US" sz="4000" b="1" dirty="0">
                <a:latin typeface="Arial Narrow" panose="020B0606020202030204" pitchFamily="34" charset="0"/>
              </a:rPr>
              <a:t>work for the craftsmen,</a:t>
            </a:r>
            <a:br>
              <a:rPr lang="en-US" altLang="en-US" sz="4000" b="1" dirty="0">
                <a:latin typeface="Arial Narrow" panose="020B0606020202030204" pitchFamily="34" charset="0"/>
              </a:rPr>
            </a:br>
            <a:r>
              <a:rPr lang="en-US" altLang="en-US" sz="4000" b="1" dirty="0">
                <a:latin typeface="Arial Narrow" panose="020B0606020202030204" pitchFamily="34" charset="0"/>
              </a:rPr>
              <a:t>trade for their skills;</a:t>
            </a:r>
            <a:br>
              <a:rPr lang="en-US" altLang="en-US" sz="4000" b="1" dirty="0">
                <a:latin typeface="Arial Narrow" panose="020B0606020202030204" pitchFamily="34" charset="0"/>
              </a:rPr>
            </a:br>
            <a:r>
              <a:rPr lang="en-US" altLang="en-US" sz="4000" b="1" dirty="0">
                <a:latin typeface="Arial Narrow" panose="020B0606020202030204" pitchFamily="34" charset="0"/>
              </a:rPr>
              <a:t>land for the dispossessed, </a:t>
            </a:r>
            <a:br>
              <a:rPr lang="en-US" altLang="en-US" sz="4000" b="1" dirty="0">
                <a:latin typeface="Arial Narrow" panose="020B0606020202030204" pitchFamily="34" charset="0"/>
              </a:rPr>
            </a:br>
            <a:r>
              <a:rPr lang="en-US" altLang="en-US" sz="4000" b="1" dirty="0">
                <a:latin typeface="Arial Narrow" panose="020B0606020202030204" pitchFamily="34" charset="0"/>
              </a:rPr>
              <a:t>rights for the weak; </a:t>
            </a:r>
            <a:br>
              <a:rPr lang="en-US" altLang="en-US" sz="4000" b="1" dirty="0">
                <a:latin typeface="Arial Narrow" panose="020B0606020202030204" pitchFamily="34" charset="0"/>
              </a:rPr>
            </a:br>
            <a:r>
              <a:rPr lang="en-US" altLang="en-US" sz="4000" b="1" dirty="0">
                <a:latin typeface="Arial Narrow" panose="020B0606020202030204" pitchFamily="34" charset="0"/>
              </a:rPr>
              <a:t>voices to plead the cause</a:t>
            </a:r>
            <a:br>
              <a:rPr lang="en-US" altLang="en-US" sz="4000" b="1" dirty="0">
                <a:latin typeface="Arial Narrow" panose="020B0606020202030204" pitchFamily="34" charset="0"/>
              </a:rPr>
            </a:br>
            <a:r>
              <a:rPr lang="en-US" altLang="en-US" sz="4000" b="1" dirty="0">
                <a:latin typeface="Arial Narrow" panose="020B0606020202030204" pitchFamily="34" charset="0"/>
              </a:rPr>
              <a:t>of those who can't speak.</a:t>
            </a:r>
            <a:endParaRPr lang="en-US" altLang="en-US" sz="4000" b="1" i="1" dirty="0">
              <a:latin typeface="Arial Narrow" panose="020B0606020202030204" pitchFamily="34" charset="0"/>
            </a:endParaRPr>
          </a:p>
        </p:txBody>
      </p:sp>
    </p:spTree>
    <p:extLst>
      <p:ext uri="{BB962C8B-B14F-4D97-AF65-F5344CB8AC3E}">
        <p14:creationId xmlns:p14="http://schemas.microsoft.com/office/powerpoint/2010/main" val="1527208210"/>
      </p:ext>
    </p:extLst>
  </p:cSld>
  <p:clrMapOvr>
    <a:overrideClrMapping bg1="dk2" tx1="lt1" bg2="dk1"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D036712-59F4-44A8-98F0-1A6EE1C909C9}"/>
              </a:ext>
            </a:extLst>
          </p:cNvPr>
          <p:cNvSpPr>
            <a:spLocks noGrp="1" noChangeArrowheads="1"/>
          </p:cNvSpPr>
          <p:nvPr>
            <p:ph type="title"/>
          </p:nvPr>
        </p:nvSpPr>
        <p:spPr>
          <a:xfrm>
            <a:off x="357188" y="274638"/>
            <a:ext cx="8501062" cy="481054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eaLnBrk="1" hangingPunct="1"/>
            <a:r>
              <a:rPr lang="en-US" altLang="en-US" sz="4000" b="1" dirty="0">
                <a:latin typeface="Arial Narrow" panose="020B0606020202030204" pitchFamily="34" charset="0"/>
              </a:rPr>
              <a:t>God of the poor,</a:t>
            </a:r>
            <a:br>
              <a:rPr lang="en-US" altLang="en-US" sz="4000" b="1" dirty="0">
                <a:latin typeface="Arial Narrow" panose="020B0606020202030204" pitchFamily="34" charset="0"/>
              </a:rPr>
            </a:br>
            <a:r>
              <a:rPr lang="en-US" altLang="en-US" sz="4000" b="1" dirty="0">
                <a:latin typeface="Arial Narrow" panose="020B0606020202030204" pitchFamily="34" charset="0"/>
              </a:rPr>
              <a:t>friend of the weak,</a:t>
            </a:r>
            <a:br>
              <a:rPr lang="en-US" altLang="en-US" sz="4000" b="1" dirty="0">
                <a:latin typeface="Arial Narrow" panose="020B0606020202030204" pitchFamily="34" charset="0"/>
              </a:rPr>
            </a:br>
            <a:r>
              <a:rPr lang="en-US" altLang="en-US" sz="4000" b="1" dirty="0">
                <a:latin typeface="Arial Narrow" panose="020B0606020202030204" pitchFamily="34" charset="0"/>
              </a:rPr>
              <a:t>give us compassion we pray;</a:t>
            </a:r>
            <a:br>
              <a:rPr lang="en-US" altLang="en-US" sz="4000" b="1" dirty="0">
                <a:latin typeface="Arial Narrow" panose="020B0606020202030204" pitchFamily="34" charset="0"/>
              </a:rPr>
            </a:br>
            <a:r>
              <a:rPr lang="en-US" altLang="en-US" sz="4000" b="1" dirty="0">
                <a:latin typeface="Arial Narrow" panose="020B0606020202030204" pitchFamily="34" charset="0"/>
              </a:rPr>
              <a:t>melt our cold hearts,</a:t>
            </a:r>
            <a:br>
              <a:rPr lang="en-US" altLang="en-US" sz="4000" b="1" dirty="0">
                <a:latin typeface="Arial Narrow" panose="020B0606020202030204" pitchFamily="34" charset="0"/>
              </a:rPr>
            </a:br>
            <a:r>
              <a:rPr lang="en-US" altLang="en-US" sz="4000" b="1" dirty="0">
                <a:latin typeface="Arial Narrow" panose="020B0606020202030204" pitchFamily="34" charset="0"/>
              </a:rPr>
              <a:t>let tears fall like rain.</a:t>
            </a:r>
            <a:br>
              <a:rPr lang="en-US" altLang="en-US" sz="4000" b="1" dirty="0">
                <a:latin typeface="Arial Narrow" panose="020B0606020202030204" pitchFamily="34" charset="0"/>
              </a:rPr>
            </a:br>
            <a:r>
              <a:rPr lang="en-US" altLang="en-US" sz="4000" b="1" dirty="0">
                <a:latin typeface="Arial Narrow" panose="020B0606020202030204" pitchFamily="34" charset="0"/>
              </a:rPr>
              <a:t>Come change our love</a:t>
            </a:r>
            <a:br>
              <a:rPr lang="en-US" altLang="en-US" sz="4000" b="1" dirty="0">
                <a:latin typeface="Arial Narrow" panose="020B0606020202030204" pitchFamily="34" charset="0"/>
              </a:rPr>
            </a:br>
            <a:r>
              <a:rPr lang="en-US" altLang="en-US" sz="4000" b="1" dirty="0">
                <a:latin typeface="Arial Narrow" panose="020B0606020202030204" pitchFamily="34" charset="0"/>
              </a:rPr>
              <a:t>from a spark to a flame.</a:t>
            </a:r>
          </a:p>
        </p:txBody>
      </p:sp>
    </p:spTree>
    <p:extLst>
      <p:ext uri="{BB962C8B-B14F-4D97-AF65-F5344CB8AC3E}">
        <p14:creationId xmlns:p14="http://schemas.microsoft.com/office/powerpoint/2010/main" val="316989796"/>
      </p:ext>
    </p:extLst>
  </p:cSld>
  <p:clrMapOvr>
    <a:overrideClrMapping bg1="dk2" tx1="lt1" bg2="dk1"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BEDE425-C372-407D-B7E1-1E5BA5648621}"/>
              </a:ext>
            </a:extLst>
          </p:cNvPr>
          <p:cNvSpPr>
            <a:spLocks noGrp="1" noChangeArrowheads="1"/>
          </p:cNvSpPr>
          <p:nvPr>
            <p:ph type="title"/>
          </p:nvPr>
        </p:nvSpPr>
        <p:spPr>
          <a:xfrm>
            <a:off x="457200" y="274638"/>
            <a:ext cx="8218488" cy="502657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eaLnBrk="1" hangingPunct="1"/>
            <a:r>
              <a:rPr lang="en-US" altLang="en-US" sz="4000" b="1" dirty="0">
                <a:latin typeface="Arial Narrow" panose="020B0606020202030204" pitchFamily="34" charset="0"/>
              </a:rPr>
              <a:t>Refuge from cruel wars,</a:t>
            </a:r>
            <a:br>
              <a:rPr lang="en-US" altLang="en-US" sz="4000" b="1" dirty="0">
                <a:latin typeface="Arial Narrow" panose="020B0606020202030204" pitchFamily="34" charset="0"/>
              </a:rPr>
            </a:br>
            <a:r>
              <a:rPr lang="en-US" altLang="en-US" sz="4000" b="1" dirty="0">
                <a:latin typeface="Arial Narrow" panose="020B0606020202030204" pitchFamily="34" charset="0"/>
              </a:rPr>
              <a:t>havens from fear,</a:t>
            </a:r>
            <a:br>
              <a:rPr lang="en-US" altLang="en-US" sz="4000" b="1" dirty="0">
                <a:latin typeface="Arial Narrow" panose="020B0606020202030204" pitchFamily="34" charset="0"/>
              </a:rPr>
            </a:br>
            <a:r>
              <a:rPr lang="en-US" altLang="en-US" sz="4000" b="1" dirty="0">
                <a:latin typeface="Arial Narrow" panose="020B0606020202030204" pitchFamily="34" charset="0"/>
              </a:rPr>
              <a:t>cities for sanctuary, </a:t>
            </a:r>
            <a:br>
              <a:rPr lang="en-US" altLang="en-US" sz="4000" b="1" dirty="0">
                <a:latin typeface="Arial Narrow" panose="020B0606020202030204" pitchFamily="34" charset="0"/>
              </a:rPr>
            </a:br>
            <a:r>
              <a:rPr lang="en-US" altLang="en-US" sz="4000" b="1" dirty="0">
                <a:latin typeface="Arial Narrow" panose="020B0606020202030204" pitchFamily="34" charset="0"/>
              </a:rPr>
              <a:t>freedoms to share,</a:t>
            </a:r>
            <a:br>
              <a:rPr lang="en-US" altLang="en-US" sz="4000" b="1" dirty="0">
                <a:latin typeface="Arial Narrow" panose="020B0606020202030204" pitchFamily="34" charset="0"/>
              </a:rPr>
            </a:br>
            <a:r>
              <a:rPr lang="en-US" altLang="en-US" sz="4000" b="1" dirty="0">
                <a:latin typeface="Arial Narrow" panose="020B0606020202030204" pitchFamily="34" charset="0"/>
              </a:rPr>
              <a:t>peace to the killing-fields,</a:t>
            </a:r>
            <a:br>
              <a:rPr lang="en-US" altLang="en-US" sz="4000" b="1" dirty="0">
                <a:latin typeface="Arial Narrow" panose="020B0606020202030204" pitchFamily="34" charset="0"/>
              </a:rPr>
            </a:br>
            <a:r>
              <a:rPr lang="en-US" altLang="en-US" sz="4000" b="1" dirty="0">
                <a:latin typeface="Arial Narrow" panose="020B0606020202030204" pitchFamily="34" charset="0"/>
              </a:rPr>
              <a:t>scorched earth to green;                </a:t>
            </a:r>
            <a:br>
              <a:rPr lang="en-US" altLang="en-US" sz="4000" b="1" dirty="0">
                <a:latin typeface="Arial Narrow" panose="020B0606020202030204" pitchFamily="34" charset="0"/>
              </a:rPr>
            </a:br>
            <a:r>
              <a:rPr lang="en-US" altLang="en-US" sz="4000" b="1" dirty="0">
                <a:latin typeface="Arial Narrow" panose="020B0606020202030204" pitchFamily="34" charset="0"/>
              </a:rPr>
              <a:t>Christ for the bitterness,</a:t>
            </a:r>
            <a:br>
              <a:rPr lang="en-US" altLang="en-US" sz="4000" b="1" dirty="0">
                <a:latin typeface="Arial Narrow" panose="020B0606020202030204" pitchFamily="34" charset="0"/>
              </a:rPr>
            </a:br>
            <a:r>
              <a:rPr lang="en-US" altLang="en-US" sz="4000" b="1" dirty="0">
                <a:latin typeface="Arial Narrow" panose="020B0606020202030204" pitchFamily="34" charset="0"/>
              </a:rPr>
              <a:t>his cross for the pain.</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27345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6803DFA-8AD9-4229-B8BD-674E9FBEAD75}"/>
              </a:ext>
            </a:extLst>
          </p:cNvPr>
          <p:cNvSpPr>
            <a:spLocks noGrp="1" noChangeArrowheads="1"/>
          </p:cNvSpPr>
          <p:nvPr>
            <p:ph type="title"/>
          </p:nvPr>
        </p:nvSpPr>
        <p:spPr>
          <a:xfrm>
            <a:off x="457200" y="274638"/>
            <a:ext cx="8362950" cy="495456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eaLnBrk="1" hangingPunct="1"/>
            <a:r>
              <a:rPr lang="en-AU" altLang="en-US" sz="4000" b="1" dirty="0">
                <a:latin typeface="Arial Narrow" panose="020B0606020202030204" pitchFamily="34" charset="0"/>
              </a:rPr>
              <a:t>R</a:t>
            </a:r>
            <a:r>
              <a:rPr lang="en-US" altLang="en-US" sz="4000" b="1" dirty="0" err="1">
                <a:latin typeface="Arial Narrow" panose="020B0606020202030204" pitchFamily="34" charset="0"/>
              </a:rPr>
              <a:t>est</a:t>
            </a:r>
            <a:r>
              <a:rPr lang="en-US" altLang="en-US" sz="4000" b="1" dirty="0">
                <a:latin typeface="Arial Narrow" panose="020B0606020202030204" pitchFamily="34" charset="0"/>
              </a:rPr>
              <a:t> for the ravaged earth, </a:t>
            </a:r>
            <a:br>
              <a:rPr lang="en-US" altLang="en-US" sz="4000" b="1" dirty="0">
                <a:latin typeface="Arial Narrow" panose="020B0606020202030204" pitchFamily="34" charset="0"/>
              </a:rPr>
            </a:br>
            <a:r>
              <a:rPr lang="en-US" altLang="en-US" sz="4000" b="1" dirty="0">
                <a:latin typeface="Arial Narrow" panose="020B0606020202030204" pitchFamily="34" charset="0"/>
              </a:rPr>
              <a:t>oceans and streams, </a:t>
            </a:r>
            <a:br>
              <a:rPr lang="en-US" altLang="en-US" sz="4000" b="1" dirty="0">
                <a:latin typeface="Arial Narrow" panose="020B0606020202030204" pitchFamily="34" charset="0"/>
              </a:rPr>
            </a:br>
            <a:r>
              <a:rPr lang="en-US" altLang="en-US" sz="4000" b="1" dirty="0">
                <a:latin typeface="Arial Narrow" panose="020B0606020202030204" pitchFamily="34" charset="0"/>
              </a:rPr>
              <a:t>plundered and poisoned, </a:t>
            </a:r>
            <a:br>
              <a:rPr lang="en-US" altLang="en-US" sz="4000" b="1" dirty="0">
                <a:latin typeface="Arial Narrow" panose="020B0606020202030204" pitchFamily="34" charset="0"/>
              </a:rPr>
            </a:br>
            <a:r>
              <a:rPr lang="en-US" altLang="en-US" sz="4000" b="1" dirty="0">
                <a:latin typeface="Arial Narrow" panose="020B0606020202030204" pitchFamily="34" charset="0"/>
              </a:rPr>
              <a:t>our future, our dreams. </a:t>
            </a:r>
            <a:br>
              <a:rPr lang="en-US" altLang="en-US" sz="4000" b="1" dirty="0">
                <a:latin typeface="Arial Narrow" panose="020B0606020202030204" pitchFamily="34" charset="0"/>
              </a:rPr>
            </a:br>
            <a:r>
              <a:rPr lang="en-US" altLang="en-US" sz="4000" b="1" dirty="0">
                <a:latin typeface="Arial Narrow" panose="020B0606020202030204" pitchFamily="34" charset="0"/>
              </a:rPr>
              <a:t>Lord, end our madness, </a:t>
            </a:r>
            <a:br>
              <a:rPr lang="en-US" altLang="en-US" sz="4000" b="1" dirty="0">
                <a:latin typeface="Arial Narrow" panose="020B0606020202030204" pitchFamily="34" charset="0"/>
              </a:rPr>
            </a:br>
            <a:r>
              <a:rPr lang="en-US" altLang="en-US" sz="4000" b="1" dirty="0">
                <a:latin typeface="Arial Narrow" panose="020B0606020202030204" pitchFamily="34" charset="0"/>
              </a:rPr>
              <a:t>carelessness, greed; </a:t>
            </a:r>
            <a:br>
              <a:rPr lang="en-US" altLang="en-US" sz="4000" b="1" dirty="0">
                <a:latin typeface="Arial Narrow" panose="020B0606020202030204" pitchFamily="34" charset="0"/>
              </a:rPr>
            </a:br>
            <a:r>
              <a:rPr lang="en-US" altLang="en-US" sz="4000" b="1" dirty="0">
                <a:latin typeface="Arial Narrow" panose="020B0606020202030204" pitchFamily="34" charset="0"/>
              </a:rPr>
              <a:t>make us content with</a:t>
            </a:r>
            <a:br>
              <a:rPr lang="en-US" altLang="en-US" sz="4000" b="1" dirty="0">
                <a:latin typeface="Arial Narrow" panose="020B0606020202030204" pitchFamily="34" charset="0"/>
              </a:rPr>
            </a:br>
            <a:r>
              <a:rPr lang="en-US" altLang="en-US" sz="4000" b="1" dirty="0">
                <a:latin typeface="Arial Narrow" panose="020B0606020202030204" pitchFamily="34" charset="0"/>
              </a:rPr>
              <a:t>the things that we need. </a:t>
            </a:r>
          </a:p>
        </p:txBody>
      </p:sp>
    </p:spTree>
    <p:extLst>
      <p:ext uri="{BB962C8B-B14F-4D97-AF65-F5344CB8AC3E}">
        <p14:creationId xmlns:p14="http://schemas.microsoft.com/office/powerpoint/2010/main" val="2313209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73375E0-C906-413A-94C8-AB8132E178DE}"/>
              </a:ext>
            </a:extLst>
          </p:cNvPr>
          <p:cNvSpPr>
            <a:spLocks noGrp="1" noChangeArrowheads="1"/>
          </p:cNvSpPr>
          <p:nvPr>
            <p:ph type="title"/>
          </p:nvPr>
        </p:nvSpPr>
        <p:spPr>
          <a:xfrm>
            <a:off x="285750" y="274638"/>
            <a:ext cx="8462963" cy="4666530"/>
          </a:xfrm>
        </p:spPr>
        <p:txBody>
          <a:bodyPr/>
          <a:lstStyle/>
          <a:p>
            <a:pPr marL="449263" algn="l" eaLnBrk="1" hangingPunct="1"/>
            <a:r>
              <a:rPr lang="en-US" altLang="en-US" sz="4000" b="1" i="1" dirty="0">
                <a:latin typeface="Arial Narrow" panose="020B0606020202030204" pitchFamily="34" charset="0"/>
              </a:rPr>
              <a:t>God of the poor,</a:t>
            </a:r>
            <a:br>
              <a:rPr lang="en-US" altLang="en-US" sz="4000" b="1" i="1" dirty="0">
                <a:latin typeface="Arial Narrow" panose="020B0606020202030204" pitchFamily="34" charset="0"/>
              </a:rPr>
            </a:br>
            <a:r>
              <a:rPr lang="en-US" altLang="en-US" sz="4000" b="1" i="1" dirty="0">
                <a:latin typeface="Arial Narrow" panose="020B0606020202030204" pitchFamily="34" charset="0"/>
              </a:rPr>
              <a:t>friend of the weak,</a:t>
            </a:r>
            <a:br>
              <a:rPr lang="en-US" altLang="en-US" sz="4000" b="1" i="1" dirty="0">
                <a:latin typeface="Arial Narrow" panose="020B0606020202030204" pitchFamily="34" charset="0"/>
              </a:rPr>
            </a:br>
            <a:r>
              <a:rPr lang="en-US" altLang="en-US" sz="4000" b="1" i="1" dirty="0">
                <a:latin typeface="Arial Narrow" panose="020B0606020202030204" pitchFamily="34" charset="0"/>
              </a:rPr>
              <a:t>give us compassion we pray;</a:t>
            </a:r>
            <a:br>
              <a:rPr lang="en-US" altLang="en-US" sz="4000" b="1" i="1" dirty="0">
                <a:latin typeface="Arial Narrow" panose="020B0606020202030204" pitchFamily="34" charset="0"/>
              </a:rPr>
            </a:br>
            <a:r>
              <a:rPr lang="en-US" altLang="en-US" sz="4000" b="1" i="1" dirty="0">
                <a:latin typeface="Arial Narrow" panose="020B0606020202030204" pitchFamily="34" charset="0"/>
              </a:rPr>
              <a:t>melt our cold hearts,</a:t>
            </a:r>
            <a:br>
              <a:rPr lang="en-US" altLang="en-US" sz="4000" b="1" i="1" dirty="0">
                <a:latin typeface="Arial Narrow" panose="020B0606020202030204" pitchFamily="34" charset="0"/>
              </a:rPr>
            </a:br>
            <a:r>
              <a:rPr lang="en-US" altLang="en-US" sz="4000" b="1" i="1" dirty="0">
                <a:latin typeface="Arial Narrow" panose="020B0606020202030204" pitchFamily="34" charset="0"/>
              </a:rPr>
              <a:t>let tears fall like rain.</a:t>
            </a:r>
            <a:br>
              <a:rPr lang="en-US" altLang="en-US" sz="4000" b="1" i="1" dirty="0">
                <a:latin typeface="Arial Narrow" panose="020B0606020202030204" pitchFamily="34" charset="0"/>
              </a:rPr>
            </a:br>
            <a:r>
              <a:rPr lang="en-US" altLang="en-US" sz="4000" b="1" i="1" dirty="0">
                <a:latin typeface="Arial Narrow" panose="020B0606020202030204" pitchFamily="34" charset="0"/>
              </a:rPr>
              <a:t>Come change our love</a:t>
            </a:r>
            <a:br>
              <a:rPr lang="en-US" altLang="en-US" sz="4000" b="1" i="1" dirty="0">
                <a:latin typeface="Arial Narrow" panose="020B0606020202030204" pitchFamily="34" charset="0"/>
              </a:rPr>
            </a:br>
            <a:r>
              <a:rPr lang="en-US" altLang="en-US" sz="4000" b="1" i="1" dirty="0">
                <a:latin typeface="Arial Narrow" panose="020B0606020202030204" pitchFamily="34" charset="0"/>
              </a:rPr>
              <a:t>from a spark to a flame.</a:t>
            </a:r>
            <a:endParaRPr lang="en-US" altLang="en-US" sz="4000" b="1" dirty="0">
              <a:latin typeface="Arial Narrow" panose="020B0606020202030204" pitchFamily="34" charset="0"/>
            </a:endParaRPr>
          </a:p>
        </p:txBody>
      </p:sp>
    </p:spTree>
    <p:extLst>
      <p:ext uri="{BB962C8B-B14F-4D97-AF65-F5344CB8AC3E}">
        <p14:creationId xmlns:p14="http://schemas.microsoft.com/office/powerpoint/2010/main" val="2040071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ECA58E54-D334-4844-96CB-62A4576118C2}"/>
              </a:ext>
            </a:extLst>
          </p:cNvPr>
          <p:cNvSpPr>
            <a:spLocks noGrp="1" noChangeArrowheads="1"/>
          </p:cNvSpPr>
          <p:nvPr>
            <p:ph type="title"/>
          </p:nvPr>
        </p:nvSpPr>
        <p:spPr>
          <a:xfrm>
            <a:off x="457200" y="274638"/>
            <a:ext cx="8362950" cy="502657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eaLnBrk="1" hangingPunct="1"/>
            <a:r>
              <a:rPr lang="en-US" altLang="en-US" sz="4000" b="1" dirty="0">
                <a:latin typeface="Arial Narrow" panose="020B0606020202030204" pitchFamily="34" charset="0"/>
              </a:rPr>
              <a:t>Lighten our darkness,</a:t>
            </a:r>
            <a:br>
              <a:rPr lang="en-US" altLang="en-US" sz="4000" b="1" dirty="0">
                <a:latin typeface="Arial Narrow" panose="020B0606020202030204" pitchFamily="34" charset="0"/>
              </a:rPr>
            </a:br>
            <a:r>
              <a:rPr lang="en-US" altLang="en-US" sz="4000" b="1" dirty="0">
                <a:latin typeface="Arial Narrow" panose="020B0606020202030204" pitchFamily="34" charset="0"/>
              </a:rPr>
              <a:t>breathe on this flame </a:t>
            </a:r>
            <a:br>
              <a:rPr lang="en-US" altLang="en-US" sz="4000" b="1" dirty="0">
                <a:latin typeface="Arial Narrow" panose="020B0606020202030204" pitchFamily="34" charset="0"/>
              </a:rPr>
            </a:br>
            <a:r>
              <a:rPr lang="en-US" altLang="en-US" sz="4000" b="1" dirty="0">
                <a:latin typeface="Arial Narrow" panose="020B0606020202030204" pitchFamily="34" charset="0"/>
              </a:rPr>
              <a:t>until your justice</a:t>
            </a:r>
            <a:br>
              <a:rPr lang="en-US" altLang="en-US" sz="4000" b="1" dirty="0">
                <a:latin typeface="Arial Narrow" panose="020B0606020202030204" pitchFamily="34" charset="0"/>
              </a:rPr>
            </a:br>
            <a:r>
              <a:rPr lang="en-US" altLang="en-US" sz="4000" b="1" dirty="0">
                <a:latin typeface="Arial Narrow" panose="020B0606020202030204" pitchFamily="34" charset="0"/>
              </a:rPr>
              <a:t>burns brightly again; </a:t>
            </a:r>
            <a:br>
              <a:rPr lang="en-US" altLang="en-US" sz="4000" b="1" dirty="0">
                <a:latin typeface="Arial Narrow" panose="020B0606020202030204" pitchFamily="34" charset="0"/>
              </a:rPr>
            </a:br>
            <a:r>
              <a:rPr lang="en-US" altLang="en-US" sz="4000" b="1" dirty="0">
                <a:latin typeface="Arial Narrow" panose="020B0606020202030204" pitchFamily="34" charset="0"/>
              </a:rPr>
              <a:t>until the nations </a:t>
            </a:r>
            <a:br>
              <a:rPr lang="en-US" altLang="en-US" sz="4000" b="1" dirty="0">
                <a:latin typeface="Arial Narrow" panose="020B0606020202030204" pitchFamily="34" charset="0"/>
              </a:rPr>
            </a:br>
            <a:r>
              <a:rPr lang="en-US" altLang="en-US" sz="4000" b="1" dirty="0">
                <a:latin typeface="Arial Narrow" panose="020B0606020202030204" pitchFamily="34" charset="0"/>
              </a:rPr>
              <a:t>learn of your ways, </a:t>
            </a:r>
            <a:br>
              <a:rPr lang="en-US" altLang="en-US" sz="4000" b="1" dirty="0">
                <a:latin typeface="Arial Narrow" panose="020B0606020202030204" pitchFamily="34" charset="0"/>
              </a:rPr>
            </a:br>
            <a:r>
              <a:rPr lang="en-US" altLang="en-US" sz="4000" b="1" dirty="0">
                <a:latin typeface="Arial Narrow" panose="020B0606020202030204" pitchFamily="34" charset="0"/>
              </a:rPr>
              <a:t>seek your salvation </a:t>
            </a:r>
            <a:br>
              <a:rPr lang="en-US" altLang="en-US" sz="4000" b="1" dirty="0">
                <a:latin typeface="Arial Narrow" panose="020B0606020202030204" pitchFamily="34" charset="0"/>
              </a:rPr>
            </a:br>
            <a:r>
              <a:rPr lang="en-US" altLang="en-US" sz="4000" b="1" dirty="0">
                <a:latin typeface="Arial Narrow" panose="020B0606020202030204" pitchFamily="34" charset="0"/>
              </a:rPr>
              <a:t>and bring you their praise. </a:t>
            </a:r>
          </a:p>
        </p:txBody>
      </p:sp>
    </p:spTree>
    <p:extLst>
      <p:ext uri="{BB962C8B-B14F-4D97-AF65-F5344CB8AC3E}">
        <p14:creationId xmlns:p14="http://schemas.microsoft.com/office/powerpoint/2010/main" val="4278493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61F8717-013A-49DF-92A8-99088CAEB1FC}"/>
              </a:ext>
            </a:extLst>
          </p:cNvPr>
          <p:cNvSpPr>
            <a:spLocks noGrp="1" noChangeArrowheads="1"/>
          </p:cNvSpPr>
          <p:nvPr>
            <p:ph type="title"/>
          </p:nvPr>
        </p:nvSpPr>
        <p:spPr>
          <a:xfrm>
            <a:off x="285750" y="274638"/>
            <a:ext cx="8462963" cy="452251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l" eaLnBrk="1" hangingPunct="1"/>
            <a:r>
              <a:rPr lang="en-US" altLang="en-US" sz="4000" b="1" dirty="0">
                <a:latin typeface="Arial Narrow" panose="020B0606020202030204" pitchFamily="34" charset="0"/>
              </a:rPr>
              <a:t>God of the poor,</a:t>
            </a:r>
            <a:br>
              <a:rPr lang="en-US" altLang="en-US" sz="4000" b="1" dirty="0">
                <a:latin typeface="Arial Narrow" panose="020B0606020202030204" pitchFamily="34" charset="0"/>
              </a:rPr>
            </a:br>
            <a:r>
              <a:rPr lang="en-US" altLang="en-US" sz="4000" b="1" dirty="0">
                <a:latin typeface="Arial Narrow" panose="020B0606020202030204" pitchFamily="34" charset="0"/>
              </a:rPr>
              <a:t>friend of the weak,</a:t>
            </a:r>
            <a:br>
              <a:rPr lang="en-US" altLang="en-US" sz="4000" b="1" dirty="0">
                <a:latin typeface="Arial Narrow" panose="020B0606020202030204" pitchFamily="34" charset="0"/>
              </a:rPr>
            </a:br>
            <a:r>
              <a:rPr lang="en-US" altLang="en-US" sz="4000" b="1" dirty="0">
                <a:latin typeface="Arial Narrow" panose="020B0606020202030204" pitchFamily="34" charset="0"/>
              </a:rPr>
              <a:t>give us compassion we pray;</a:t>
            </a:r>
            <a:br>
              <a:rPr lang="en-US" altLang="en-US" sz="4000" b="1" dirty="0">
                <a:latin typeface="Arial Narrow" panose="020B0606020202030204" pitchFamily="34" charset="0"/>
              </a:rPr>
            </a:br>
            <a:r>
              <a:rPr lang="en-US" altLang="en-US" sz="4000" b="1" dirty="0">
                <a:latin typeface="Arial Narrow" panose="020B0606020202030204" pitchFamily="34" charset="0"/>
              </a:rPr>
              <a:t>melt our cold hearts,</a:t>
            </a:r>
            <a:br>
              <a:rPr lang="en-US" altLang="en-US" sz="4000" b="1" dirty="0">
                <a:latin typeface="Arial Narrow" panose="020B0606020202030204" pitchFamily="34" charset="0"/>
              </a:rPr>
            </a:br>
            <a:r>
              <a:rPr lang="en-US" altLang="en-US" sz="4000" b="1" dirty="0">
                <a:latin typeface="Arial Narrow" panose="020B0606020202030204" pitchFamily="34" charset="0"/>
              </a:rPr>
              <a:t>let tears fall like rain.</a:t>
            </a:r>
            <a:br>
              <a:rPr lang="en-US" altLang="en-US" sz="4000" b="1" dirty="0">
                <a:latin typeface="Arial Narrow" panose="020B0606020202030204" pitchFamily="34" charset="0"/>
              </a:rPr>
            </a:br>
            <a:r>
              <a:rPr lang="en-US" altLang="en-US" sz="4000" b="1" dirty="0">
                <a:latin typeface="Arial Narrow" panose="020B0606020202030204" pitchFamily="34" charset="0"/>
              </a:rPr>
              <a:t>Come change our love</a:t>
            </a:r>
            <a:br>
              <a:rPr lang="en-US" altLang="en-US" sz="4000" b="1" dirty="0">
                <a:latin typeface="Arial Narrow" panose="020B0606020202030204" pitchFamily="34" charset="0"/>
              </a:rPr>
            </a:br>
            <a:r>
              <a:rPr lang="en-US" altLang="en-US" sz="4000" b="1" dirty="0">
                <a:latin typeface="Arial Narrow" panose="020B0606020202030204" pitchFamily="34" charset="0"/>
              </a:rPr>
              <a:t>from a spark to a flame.</a:t>
            </a:r>
          </a:p>
        </p:txBody>
      </p:sp>
      <p:sp>
        <p:nvSpPr>
          <p:cNvPr id="2" name="TextBox 1">
            <a:extLst>
              <a:ext uri="{FF2B5EF4-FFF2-40B4-BE49-F238E27FC236}">
                <a16:creationId xmlns:a16="http://schemas.microsoft.com/office/drawing/2014/main" id="{6789EC67-F3E2-48B9-A9AC-DE51C5E90E5D}"/>
              </a:ext>
            </a:extLst>
          </p:cNvPr>
          <p:cNvSpPr txBox="1"/>
          <p:nvPr/>
        </p:nvSpPr>
        <p:spPr>
          <a:xfrm>
            <a:off x="4517230" y="5013176"/>
            <a:ext cx="3727177" cy="1015663"/>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t>Words and music by permission Make Way Music.</a:t>
            </a:r>
            <a:br>
              <a:rPr kumimoji="0" lang="en-US"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br>
            <a:r>
              <a:rPr kumimoji="0" lang="en-US"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t>Administered by Integrity Music</a:t>
            </a:r>
            <a:br>
              <a:rPr kumimoji="0" lang="en-US"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br>
            <a:r>
              <a:rPr kumimoji="0" lang="en-US"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t>Graham Kendrick 1950 - Used by permission.</a:t>
            </a:r>
            <a:br>
              <a:rPr kumimoji="0" lang="en-AU"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br>
            <a:r>
              <a:rPr kumimoji="0" lang="en-AU"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t> </a:t>
            </a:r>
            <a:r>
              <a:rPr kumimoji="0" lang="en-AU" altLang="en-US" sz="1200" b="1" i="1"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Reproduced with permission under license </a:t>
            </a:r>
            <a:r>
              <a:rPr kumimoji="0" lang="en-AU"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a:t>
            </a:r>
            <a:r>
              <a:rPr kumimoji="0" lang="en-AU" altLang="en-US" sz="12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t> 604530 </a:t>
            </a:r>
            <a:br>
              <a:rPr kumimoji="0" lang="en-AU" altLang="en-US" sz="1200" b="1" i="1"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br>
            <a:r>
              <a:rPr kumimoji="0" lang="en-AU" altLang="en-US" sz="1200" b="1" i="1"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Licensing - Copyright Cleared Music for Churches</a:t>
            </a:r>
            <a:endParaRPr kumimoji="0" lang="en-AU" sz="1200" b="1" i="0" u="none" strike="noStrike" kern="1200" cap="none" spc="0" normalizeH="0" baseline="0" noProof="0" dirty="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99282298"/>
      </p:ext>
    </p:extLst>
  </p:cSld>
  <p:clrMapOvr>
    <a:masterClrMapping/>
  </p:clrMapOvr>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themeOverride>
</file>

<file path=ppt/theme/themeOverride2.xml><?xml version="1.0" encoding="utf-8"?>
<a:themeOverride xmlns:a="http://schemas.openxmlformats.org/drawingml/2006/main">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8</TotalTime>
  <Words>55</Words>
  <Application>Microsoft Office PowerPoint</Application>
  <PresentationFormat>On-screen Show (4:3)</PresentationFormat>
  <Paragraphs>17</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Arial Narrow</vt:lpstr>
      <vt:lpstr>Calibri</vt:lpstr>
      <vt:lpstr>Morilata standard1</vt:lpstr>
      <vt:lpstr>1_Morilata standard1</vt:lpstr>
      <vt:lpstr>TiS 690 Beauty for brokenness,  hope for despair,  Lord, in the suffering,  this is our prayer.  Bread for the children,  justice, joy, peace,  sunrise to sunset  your kingdom increase.</vt:lpstr>
      <vt:lpstr>Shelter for fragile lives, cures for their ills, work for the craftsmen, trade for their skills; land for the dispossessed,  rights for the weak;  voices to plead the cause of those who can't speak.</vt:lpstr>
      <vt:lpstr>God of the poor, friend of the weak, give us compassion we pray; melt our cold hearts, let tears fall like rain. Come change our love from a spark to a flame.</vt:lpstr>
      <vt:lpstr>Refuge from cruel wars, havens from fear, cities for sanctuary,  freedoms to share, peace to the killing-fields, scorched earth to green;                 Christ for the bitterness, his cross for the pain.</vt:lpstr>
      <vt:lpstr>Rest for the ravaged earth,  oceans and streams,  plundered and poisoned,  our future, our dreams.  Lord, end our madness,  carelessness, greed;  make us content with the things that we need. </vt:lpstr>
      <vt:lpstr>God of the poor, friend of the weak, give us compassion we pray; melt our cold hearts, let tears fall like rain. Come change our love from a spark to a flame.</vt:lpstr>
      <vt:lpstr>Lighten our darkness, breathe on this flame  until your justice burns brightly again;  until the nations  learn of your ways,  seek your salvation  and bring you their praise. </vt:lpstr>
      <vt:lpstr>God of the poor, friend of the weak, give us compassion we pray; melt our cold hearts, let tears fall like rain. Come change our love from a spark to a flame.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TIS 179 Praise with joy the world’s Creator,  God of justice, love and peace,  source and end of human knowledge,  force of greatness without cease. Celebrate the Maker’s glory, power to rescue and release. </dc:title>
  <dc:creator>Christine Secombe</dc:creator>
  <cp:lastModifiedBy>Christine Secombe</cp:lastModifiedBy>
  <cp:revision>3</cp:revision>
  <dcterms:created xsi:type="dcterms:W3CDTF">2019-09-02T10:47:56Z</dcterms:created>
  <dcterms:modified xsi:type="dcterms:W3CDTF">2019-09-02T10:56:20Z</dcterms:modified>
</cp:coreProperties>
</file>