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7"/>
  </p:notesMasterIdLst>
  <p:sldIdLst>
    <p:sldId id="349" r:id="rId2"/>
    <p:sldId id="312" r:id="rId3"/>
    <p:sldId id="313" r:id="rId4"/>
    <p:sldId id="314" r:id="rId5"/>
    <p:sldId id="315" r:id="rId6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4400" b="1" kern="1200">
        <a:solidFill>
          <a:schemeClr val="tx2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4400" b="1" kern="1200">
        <a:solidFill>
          <a:schemeClr val="tx2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4400" b="1" kern="1200">
        <a:solidFill>
          <a:schemeClr val="tx2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4400" b="1" kern="1200">
        <a:solidFill>
          <a:schemeClr val="tx2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4400" b="1" kern="1200">
        <a:solidFill>
          <a:schemeClr val="tx2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4400" b="1" kern="1200">
        <a:solidFill>
          <a:schemeClr val="tx2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4400" b="1" kern="1200">
        <a:solidFill>
          <a:schemeClr val="tx2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4400" b="1" kern="1200">
        <a:solidFill>
          <a:schemeClr val="tx2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4400" b="1" kern="1200">
        <a:solidFill>
          <a:schemeClr val="tx2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FFFFFF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9786" autoAdjust="0"/>
    <p:restoredTop sz="90865" autoAdjust="0"/>
  </p:normalViewPr>
  <p:slideViewPr>
    <p:cSldViewPr>
      <p:cViewPr varScale="1">
        <p:scale>
          <a:sx n="71" d="100"/>
          <a:sy n="71" d="100"/>
        </p:scale>
        <p:origin x="780" y="12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:a16="http://schemas.microsoft.com/office/drawing/2014/main" id="{9D1F96A8-EA3D-4EF3-AC0C-C4F81109C595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483" name="Rectangle 3">
            <a:extLst>
              <a:ext uri="{FF2B5EF4-FFF2-40B4-BE49-F238E27FC236}">
                <a16:creationId xmlns:a16="http://schemas.microsoft.com/office/drawing/2014/main" id="{22A00EC3-A481-4438-A016-A1709B53D49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2" name="Rectangle 4">
            <a:extLst>
              <a:ext uri="{FF2B5EF4-FFF2-40B4-BE49-F238E27FC236}">
                <a16:creationId xmlns:a16="http://schemas.microsoft.com/office/drawing/2014/main" id="{6891DE01-35E3-4B1A-BCFA-53A35B0C753C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5" name="Rectangle 5">
            <a:extLst>
              <a:ext uri="{FF2B5EF4-FFF2-40B4-BE49-F238E27FC236}">
                <a16:creationId xmlns:a16="http://schemas.microsoft.com/office/drawing/2014/main" id="{21B54149-B83F-43A4-A2C3-60D14F66A923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20486" name="Rectangle 6">
            <a:extLst>
              <a:ext uri="{FF2B5EF4-FFF2-40B4-BE49-F238E27FC236}">
                <a16:creationId xmlns:a16="http://schemas.microsoft.com/office/drawing/2014/main" id="{7E69D343-2BAD-434E-80D2-AB7B43B18F9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487" name="Rectangle 7">
            <a:extLst>
              <a:ext uri="{FF2B5EF4-FFF2-40B4-BE49-F238E27FC236}">
                <a16:creationId xmlns:a16="http://schemas.microsoft.com/office/drawing/2014/main" id="{B1F996E9-0F52-48B7-8C94-4AA0836D970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40DA9A3D-A0FF-455B-B478-60714D3AAF9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>
            <a:extLst>
              <a:ext uri="{FF2B5EF4-FFF2-40B4-BE49-F238E27FC236}">
                <a16:creationId xmlns:a16="http://schemas.microsoft.com/office/drawing/2014/main" id="{F0B0D948-9361-4F52-97B4-C9DF7D322D5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78F9CDA6-969F-4415-91FB-7A950220BFBF}" type="slidenum">
              <a:rPr lang="en-US" altLang="en-US" smtClean="0">
                <a:solidFill>
                  <a:schemeClr val="tx2"/>
                </a:solidFill>
              </a:rPr>
              <a:pPr>
                <a:spcBef>
                  <a:spcPct val="0"/>
                </a:spcBef>
              </a:pPr>
              <a:t>1</a:t>
            </a:fld>
            <a:endParaRPr lang="en-US" altLang="en-US">
              <a:solidFill>
                <a:schemeClr val="tx2"/>
              </a:solidFill>
            </a:endParaRPr>
          </a:p>
        </p:txBody>
      </p:sp>
      <p:sp>
        <p:nvSpPr>
          <p:cNvPr id="10243" name="Rectangle 2">
            <a:extLst>
              <a:ext uri="{FF2B5EF4-FFF2-40B4-BE49-F238E27FC236}">
                <a16:creationId xmlns:a16="http://schemas.microsoft.com/office/drawing/2014/main" id="{1F344C9A-9432-47D1-B693-81A0AC8D2BD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>
            <a:extLst>
              <a:ext uri="{FF2B5EF4-FFF2-40B4-BE49-F238E27FC236}">
                <a16:creationId xmlns:a16="http://schemas.microsoft.com/office/drawing/2014/main" id="{5DC28219-B0F1-4296-B692-F085BC14397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36830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>
            <a:extLst>
              <a:ext uri="{FF2B5EF4-FFF2-40B4-BE49-F238E27FC236}">
                <a16:creationId xmlns:a16="http://schemas.microsoft.com/office/drawing/2014/main" id="{9C674B45-95EC-45B7-9F13-B567D574D5F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02213C2-3B68-4822-AC2E-9F690FC8F8FB}" type="slidenum">
              <a:rPr lang="en-US" altLang="en-US" smtClean="0">
                <a:solidFill>
                  <a:schemeClr val="tx2"/>
                </a:solidFill>
              </a:rPr>
              <a:pPr>
                <a:spcBef>
                  <a:spcPct val="0"/>
                </a:spcBef>
              </a:pPr>
              <a:t>2</a:t>
            </a:fld>
            <a:endParaRPr lang="en-US" altLang="en-US">
              <a:solidFill>
                <a:schemeClr val="tx2"/>
              </a:solidFill>
            </a:endParaRPr>
          </a:p>
        </p:txBody>
      </p:sp>
      <p:sp>
        <p:nvSpPr>
          <p:cNvPr id="12291" name="Rectangle 2">
            <a:extLst>
              <a:ext uri="{FF2B5EF4-FFF2-40B4-BE49-F238E27FC236}">
                <a16:creationId xmlns:a16="http://schemas.microsoft.com/office/drawing/2014/main" id="{A0709045-65A8-438F-BC8B-DE6BCCF0DCE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>
            <a:extLst>
              <a:ext uri="{FF2B5EF4-FFF2-40B4-BE49-F238E27FC236}">
                <a16:creationId xmlns:a16="http://schemas.microsoft.com/office/drawing/2014/main" id="{07F8BD44-B6B6-40F7-99AD-6EE3294601A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7">
            <a:extLst>
              <a:ext uri="{FF2B5EF4-FFF2-40B4-BE49-F238E27FC236}">
                <a16:creationId xmlns:a16="http://schemas.microsoft.com/office/drawing/2014/main" id="{D8C83734-B446-4033-9C78-F6F152FDDE4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8AE1EFAD-EACF-4E08-BD2D-8A86356154DF}" type="slidenum">
              <a:rPr lang="en-US" altLang="en-US" smtClean="0">
                <a:solidFill>
                  <a:schemeClr val="tx2"/>
                </a:solidFill>
              </a:rPr>
              <a:pPr>
                <a:spcBef>
                  <a:spcPct val="0"/>
                </a:spcBef>
              </a:pPr>
              <a:t>3</a:t>
            </a:fld>
            <a:endParaRPr lang="en-US" altLang="en-US">
              <a:solidFill>
                <a:schemeClr val="tx2"/>
              </a:solidFill>
            </a:endParaRPr>
          </a:p>
        </p:txBody>
      </p:sp>
      <p:sp>
        <p:nvSpPr>
          <p:cNvPr id="14339" name="Rectangle 2">
            <a:extLst>
              <a:ext uri="{FF2B5EF4-FFF2-40B4-BE49-F238E27FC236}">
                <a16:creationId xmlns:a16="http://schemas.microsoft.com/office/drawing/2014/main" id="{03F711EC-FC30-4C62-B4BF-5DDC86045A4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40" name="Rectangle 3">
            <a:extLst>
              <a:ext uri="{FF2B5EF4-FFF2-40B4-BE49-F238E27FC236}">
                <a16:creationId xmlns:a16="http://schemas.microsoft.com/office/drawing/2014/main" id="{54C3795B-5A09-49AE-A0F2-AEC132AC43B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>
            <a:extLst>
              <a:ext uri="{FF2B5EF4-FFF2-40B4-BE49-F238E27FC236}">
                <a16:creationId xmlns:a16="http://schemas.microsoft.com/office/drawing/2014/main" id="{DD048B52-102F-48C8-842A-D3D645941B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C0355A0D-6E7D-45A4-84FA-D27CA8E81A0D}" type="slidenum">
              <a:rPr lang="en-US" altLang="en-US" smtClean="0">
                <a:solidFill>
                  <a:schemeClr val="tx2"/>
                </a:solidFill>
              </a:rPr>
              <a:pPr>
                <a:spcBef>
                  <a:spcPct val="0"/>
                </a:spcBef>
              </a:pPr>
              <a:t>4</a:t>
            </a:fld>
            <a:endParaRPr lang="en-US" altLang="en-US">
              <a:solidFill>
                <a:schemeClr val="tx2"/>
              </a:solidFill>
            </a:endParaRPr>
          </a:p>
        </p:txBody>
      </p:sp>
      <p:sp>
        <p:nvSpPr>
          <p:cNvPr id="16387" name="Rectangle 2">
            <a:extLst>
              <a:ext uri="{FF2B5EF4-FFF2-40B4-BE49-F238E27FC236}">
                <a16:creationId xmlns:a16="http://schemas.microsoft.com/office/drawing/2014/main" id="{4E6A5EE9-6F03-42B6-A31D-7723D1979FF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>
            <a:extLst>
              <a:ext uri="{FF2B5EF4-FFF2-40B4-BE49-F238E27FC236}">
                <a16:creationId xmlns:a16="http://schemas.microsoft.com/office/drawing/2014/main" id="{6A8EE404-EA48-425E-836C-697F410FBA6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>
            <a:extLst>
              <a:ext uri="{FF2B5EF4-FFF2-40B4-BE49-F238E27FC236}">
                <a16:creationId xmlns:a16="http://schemas.microsoft.com/office/drawing/2014/main" id="{EF56501B-4590-4875-86C9-BB47C116408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A6D6E9C-AAA0-4B75-9B9F-AE39F9B21AC5}" type="slidenum">
              <a:rPr lang="en-US" altLang="en-US" smtClean="0">
                <a:solidFill>
                  <a:schemeClr val="tx2"/>
                </a:solidFill>
              </a:rPr>
              <a:pPr>
                <a:spcBef>
                  <a:spcPct val="0"/>
                </a:spcBef>
              </a:pPr>
              <a:t>5</a:t>
            </a:fld>
            <a:endParaRPr lang="en-US" altLang="en-US">
              <a:solidFill>
                <a:schemeClr val="tx2"/>
              </a:solidFill>
            </a:endParaRPr>
          </a:p>
        </p:txBody>
      </p:sp>
      <p:sp>
        <p:nvSpPr>
          <p:cNvPr id="18435" name="Rectangle 2">
            <a:extLst>
              <a:ext uri="{FF2B5EF4-FFF2-40B4-BE49-F238E27FC236}">
                <a16:creationId xmlns:a16="http://schemas.microsoft.com/office/drawing/2014/main" id="{BE9AEEBB-1174-4ADF-9E06-E363E7594BC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>
            <a:extLst>
              <a:ext uri="{FF2B5EF4-FFF2-40B4-BE49-F238E27FC236}">
                <a16:creationId xmlns:a16="http://schemas.microsoft.com/office/drawing/2014/main" id="{99A59153-18B4-4125-B36D-6A9A249B437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C6808E7B-3CFE-4575-854E-51A928141FB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8F9AFF7-4F4C-4C1C-AB68-9B2F3C511BB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231FE9BB-3271-4EAC-AFFF-FBBF0601201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0DCB5A-146B-4716-A07B-8AC7611FD5A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058829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52C77212-71C3-42D2-AA24-D1ADF0C6E86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CBB265A0-5D0D-4578-A769-7F4BF9CEBD0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8CF9B3B2-383C-41A9-B1F3-6A24C66A06F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6D5B5E-E658-4D52-BBC4-FB0FD5DA1CB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87207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69EA277B-8FC8-4B6E-9EFA-A19E5FB1CAE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CA14323-92C2-4625-A438-DDBA25002E6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5EC1A373-7997-4396-82BE-523A8C5810A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61FA65-A266-482D-B22D-52949D34CDD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11290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5D1AA0E-38A9-460E-8B1E-EA5028638C8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6680A22-FA92-4687-83FA-B134E5F3D70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B7C2492-1687-417C-8949-816775C7013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B51F80-ABD4-4634-9D03-6AC87F80D3E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762820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E6805F15-63AA-4004-9ACD-7EB6156027A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80626978-1A8E-42C6-B82D-BFFA7FDC4CD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3026439B-E0E1-4E58-B598-DD1BECB95CF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62A16D-7BA4-49FF-A253-06BF6759451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041281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55D9504C-91D6-4141-B35C-C8C73F9E46E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F56DBB5C-A0C4-4B8E-8E2D-7AC04666141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3F11C305-AABE-4422-9CCD-1946E977ADC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AC73C7-2DDD-4605-AF46-47C82A894F7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420733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A793147B-2490-4E31-B646-EB58689BA71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55BC0853-EC77-4A11-8550-14D646E09E2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126DCA6B-D25E-4B4C-AE40-2E968493E62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B7C73A-B476-43B8-A0D9-0F6645D6EDC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639977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9A9B76E-F532-457C-9D41-6AF9D956A49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6E41569-E692-4C0B-A68D-B68128CA7FE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64117-0703-41D7-80A4-C385A344ADA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B2AC65-C400-493D-83D0-949ADA502E0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568843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71C34B9-40B5-4A89-B3E5-39BD9AA5A33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1FC7C88-CBEC-4EAC-A583-28A847EBCA1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5785672-7D6D-4731-A177-25C422724AA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5FB367-38E0-4795-BB02-C92656B9B81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121946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A02D5BDF-1743-4227-8CCF-14A4695DEA9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1E56F02-D416-41E7-8487-418D731077D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C94F3CAE-87FC-417D-B00B-5CB83B32060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7610B0-7D6C-4206-BBE4-B0591856B01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003225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2DE7A41-E653-4E3A-B0EA-3036BC97161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858EBEE-9FDF-4F04-B6CB-EC150206610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7938AAC-01C5-4AF3-85CE-13BF24A8AD6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474FAA-C543-40B5-B380-0BAB6ABDCEC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531981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4D3EA8B-BC3D-4ABA-AD0A-3B87B7F735D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4DF1BD3E-E2ED-41A1-B0C8-8A127EFAACB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A2DC2839-95BC-4FDB-B4F1-F9622479101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4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9D9DE414-569E-4DC0-85F3-B235800F0685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4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3DF25367-A531-4471-919F-25BD1F5EE76B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4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660796E7-4D81-43DD-9D88-538F01231BA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CD5FA5CA-017F-4AD1-B7EA-B708A00550C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457200"/>
            <a:ext cx="7772400" cy="5943600"/>
          </a:xfrm>
        </p:spPr>
        <p:txBody>
          <a:bodyPr/>
          <a:lstStyle/>
          <a:p>
            <a:pPr eaLnBrk="1" hangingPunct="1"/>
            <a:r>
              <a:rPr lang="en-US" altLang="en-US" b="1" dirty="0">
                <a:solidFill>
                  <a:srgbClr val="FFFF66"/>
                </a:solidFill>
                <a:latin typeface="Arial Narrow" panose="020B0606020202030204" pitchFamily="34" charset="0"/>
              </a:rPr>
              <a:t>Create P 212</a:t>
            </a:r>
            <a:br>
              <a:rPr lang="en-US" altLang="en-US" b="1" dirty="0">
                <a:solidFill>
                  <a:srgbClr val="FFFF66"/>
                </a:solidFill>
                <a:latin typeface="Arial Narrow" panose="020B0606020202030204" pitchFamily="34" charset="0"/>
              </a:rPr>
            </a:br>
            <a:br>
              <a:rPr lang="en-US" altLang="en-US" b="1" dirty="0">
                <a:solidFill>
                  <a:srgbClr val="FFFF66"/>
                </a:solidFill>
                <a:latin typeface="Arial Narrow" panose="020B0606020202030204" pitchFamily="34" charset="0"/>
              </a:rPr>
            </a:br>
            <a:r>
              <a:rPr lang="en-US" altLang="en-US" b="1" dirty="0">
                <a:solidFill>
                  <a:srgbClr val="FFFF66"/>
                </a:solidFill>
                <a:latin typeface="Arial Narrow" panose="020B0606020202030204" pitchFamily="34" charset="0"/>
              </a:rPr>
              <a:t>God of Creation</a:t>
            </a:r>
            <a:br>
              <a:rPr lang="en-US" altLang="en-US" b="1" dirty="0">
                <a:solidFill>
                  <a:srgbClr val="FFFF66"/>
                </a:solidFill>
                <a:latin typeface="Arial Narrow" panose="020B0606020202030204" pitchFamily="34" charset="0"/>
              </a:rPr>
            </a:br>
            <a:br>
              <a:rPr lang="en-US" altLang="en-US" b="1" dirty="0">
                <a:solidFill>
                  <a:srgbClr val="FFFF66"/>
                </a:solidFill>
                <a:latin typeface="Arial Narrow" panose="020B0606020202030204" pitchFamily="34" charset="0"/>
              </a:rPr>
            </a:br>
            <a:r>
              <a:rPr lang="en-US" sz="1200" dirty="0"/>
              <a:t>© Words by Craig Mitchell, Music: A Gaelic melody</a:t>
            </a:r>
            <a:br>
              <a:rPr lang="en-US" sz="1200" dirty="0"/>
            </a:br>
            <a:r>
              <a:rPr lang="en-US" sz="1200" dirty="0"/>
              <a:t>(Morning has broken) </a:t>
            </a:r>
            <a:endParaRPr lang="en-AU" altLang="en-US" sz="1200" b="1" dirty="0">
              <a:solidFill>
                <a:srgbClr val="FFFF66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93830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EFCC71B7-2F04-4465-9A7C-C3263562A8B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1520" y="457200"/>
            <a:ext cx="8496944" cy="5943600"/>
          </a:xfrm>
        </p:spPr>
        <p:txBody>
          <a:bodyPr/>
          <a:lstStyle/>
          <a:p>
            <a:pPr algn="l" eaLnBrk="1" hangingPunct="1"/>
            <a:r>
              <a:rPr lang="en-US" altLang="en-US" sz="4000" b="1" dirty="0">
                <a:solidFill>
                  <a:srgbClr val="FFFF66"/>
                </a:solidFill>
                <a:latin typeface="Arial Narrow" panose="020B0606020202030204" pitchFamily="34" charset="0"/>
              </a:rPr>
              <a:t>God of creation, gentle life giver,</a:t>
            </a:r>
            <a:br>
              <a:rPr lang="en-US" altLang="en-US" sz="4000" b="1" dirty="0">
                <a:solidFill>
                  <a:srgbClr val="FFFF66"/>
                </a:solidFill>
                <a:latin typeface="Arial Narrow" panose="020B0606020202030204" pitchFamily="34" charset="0"/>
              </a:rPr>
            </a:br>
            <a:r>
              <a:rPr lang="en-US" altLang="en-US" sz="4000" b="1" dirty="0">
                <a:solidFill>
                  <a:srgbClr val="FFFF66"/>
                </a:solidFill>
                <a:latin typeface="Arial Narrow" panose="020B0606020202030204" pitchFamily="34" charset="0"/>
              </a:rPr>
              <a:t>present at birth and all through our days:</a:t>
            </a:r>
            <a:br>
              <a:rPr lang="en-US" altLang="en-US" sz="4000" b="1" dirty="0">
                <a:solidFill>
                  <a:srgbClr val="FFFF66"/>
                </a:solidFill>
                <a:latin typeface="Arial Narrow" panose="020B0606020202030204" pitchFamily="34" charset="0"/>
              </a:rPr>
            </a:br>
            <a:r>
              <a:rPr lang="en-US" altLang="en-US" sz="4000" b="1" dirty="0">
                <a:solidFill>
                  <a:srgbClr val="FFFF66"/>
                </a:solidFill>
                <a:latin typeface="Arial Narrow" panose="020B0606020202030204" pitchFamily="34" charset="0"/>
              </a:rPr>
              <a:t>author of sunrise, song in the night sky,</a:t>
            </a:r>
            <a:br>
              <a:rPr lang="en-US" altLang="en-US" sz="4000" b="1" dirty="0">
                <a:solidFill>
                  <a:srgbClr val="FFFF66"/>
                </a:solidFill>
                <a:latin typeface="Arial Narrow" panose="020B0606020202030204" pitchFamily="34" charset="0"/>
              </a:rPr>
            </a:br>
            <a:r>
              <a:rPr lang="en-US" altLang="en-US" sz="4000" b="1" dirty="0">
                <a:solidFill>
                  <a:srgbClr val="FFFF66"/>
                </a:solidFill>
                <a:latin typeface="Arial Narrow" panose="020B0606020202030204" pitchFamily="34" charset="0"/>
              </a:rPr>
              <a:t>here in this place, we offer our praise.</a:t>
            </a:r>
            <a:endParaRPr lang="en-AU" altLang="en-US" sz="4000" b="1" dirty="0">
              <a:solidFill>
                <a:srgbClr val="FFFF66"/>
              </a:solidFill>
              <a:latin typeface="Arial Narrow" panose="020B0606020202030204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72B1FE7B-729A-49D4-A30E-65250043263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1520" y="457200"/>
            <a:ext cx="8640960" cy="5943600"/>
          </a:xfrm>
        </p:spPr>
        <p:txBody>
          <a:bodyPr/>
          <a:lstStyle/>
          <a:p>
            <a:pPr algn="l" eaLnBrk="1" hangingPunct="1"/>
            <a:r>
              <a:rPr lang="en-US" altLang="en-US" sz="4000" b="1" dirty="0">
                <a:solidFill>
                  <a:srgbClr val="FFFF66"/>
                </a:solidFill>
                <a:latin typeface="Arial Narrow" panose="020B0606020202030204" pitchFamily="34" charset="0"/>
              </a:rPr>
              <a:t>Jesus, companion, teacher and healer,</a:t>
            </a:r>
            <a:br>
              <a:rPr lang="en-US" altLang="en-US" sz="4000" b="1" dirty="0">
                <a:solidFill>
                  <a:srgbClr val="FFFF66"/>
                </a:solidFill>
                <a:latin typeface="Arial Narrow" panose="020B0606020202030204" pitchFamily="34" charset="0"/>
              </a:rPr>
            </a:br>
            <a:r>
              <a:rPr lang="en-US" altLang="en-US" sz="4000" b="1" dirty="0">
                <a:solidFill>
                  <a:srgbClr val="FFFF66"/>
                </a:solidFill>
                <a:latin typeface="Arial Narrow" panose="020B0606020202030204" pitchFamily="34" charset="0"/>
              </a:rPr>
              <a:t>friend of the grieving, suffering, the poor:</a:t>
            </a:r>
            <a:br>
              <a:rPr lang="en-US" altLang="en-US" sz="4000" b="1" dirty="0">
                <a:solidFill>
                  <a:srgbClr val="FFFF66"/>
                </a:solidFill>
                <a:latin typeface="Arial Narrow" panose="020B0606020202030204" pitchFamily="34" charset="0"/>
              </a:rPr>
            </a:br>
            <a:r>
              <a:rPr lang="en-US" altLang="en-US" sz="4000" b="1" dirty="0">
                <a:solidFill>
                  <a:srgbClr val="FFFF66"/>
                </a:solidFill>
                <a:latin typeface="Arial Narrow" panose="020B0606020202030204" pitchFamily="34" charset="0"/>
              </a:rPr>
              <a:t>stand with your people, </a:t>
            </a:r>
            <a:br>
              <a:rPr lang="en-US" altLang="en-US" sz="4000" b="1" dirty="0">
                <a:solidFill>
                  <a:srgbClr val="FFFF66"/>
                </a:solidFill>
                <a:latin typeface="Arial Narrow" panose="020B0606020202030204" pitchFamily="34" charset="0"/>
              </a:rPr>
            </a:br>
            <a:r>
              <a:rPr lang="en-US" altLang="en-US" sz="4000" b="1" dirty="0">
                <a:solidFill>
                  <a:srgbClr val="FFFF66"/>
                </a:solidFill>
                <a:latin typeface="Arial Narrow" panose="020B0606020202030204" pitchFamily="34" charset="0"/>
              </a:rPr>
              <a:t>    whisper among us</a:t>
            </a:r>
            <a:br>
              <a:rPr lang="en-US" altLang="en-US" sz="4000" b="1" dirty="0">
                <a:solidFill>
                  <a:srgbClr val="FFFF66"/>
                </a:solidFill>
                <a:latin typeface="Arial Narrow" panose="020B0606020202030204" pitchFamily="34" charset="0"/>
              </a:rPr>
            </a:br>
            <a:r>
              <a:rPr lang="en-US" altLang="en-US" sz="4000" b="1" dirty="0">
                <a:solidFill>
                  <a:srgbClr val="FFFF66"/>
                </a:solidFill>
                <a:latin typeface="Arial Narrow" panose="020B0606020202030204" pitchFamily="34" charset="0"/>
              </a:rPr>
              <a:t>promise of mercy, goodness for all. </a:t>
            </a:r>
            <a:endParaRPr lang="en-AU" altLang="en-US" sz="4000" b="1" dirty="0">
              <a:solidFill>
                <a:srgbClr val="FFFF66"/>
              </a:solidFill>
              <a:latin typeface="Arial Narrow" panose="020B0606020202030204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39A2CE3A-3E6A-4367-9A48-5C364C84FB6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23528" y="457200"/>
            <a:ext cx="8568952" cy="5943600"/>
          </a:xfrm>
        </p:spPr>
        <p:txBody>
          <a:bodyPr/>
          <a:lstStyle/>
          <a:p>
            <a:pPr algn="l" eaLnBrk="1" hangingPunct="1"/>
            <a:r>
              <a:rPr lang="en-US" altLang="en-US" sz="4000" b="1" dirty="0">
                <a:solidFill>
                  <a:srgbClr val="FFFF66"/>
                </a:solidFill>
                <a:latin typeface="Arial Narrow" panose="020B0606020202030204" pitchFamily="34" charset="0"/>
              </a:rPr>
              <a:t>Spirit of comfort, blow through creation,</a:t>
            </a:r>
            <a:br>
              <a:rPr lang="en-US" altLang="en-US" sz="4000" b="1" dirty="0">
                <a:solidFill>
                  <a:srgbClr val="FFFF66"/>
                </a:solidFill>
                <a:latin typeface="Arial Narrow" panose="020B0606020202030204" pitchFamily="34" charset="0"/>
              </a:rPr>
            </a:br>
            <a:r>
              <a:rPr lang="en-US" altLang="en-US" sz="4000" b="1" dirty="0">
                <a:solidFill>
                  <a:srgbClr val="FFFF66"/>
                </a:solidFill>
                <a:latin typeface="Arial Narrow" panose="020B0606020202030204" pitchFamily="34" charset="0"/>
              </a:rPr>
              <a:t>stir up new life, </a:t>
            </a:r>
            <a:br>
              <a:rPr lang="en-US" altLang="en-US" sz="4000" b="1" dirty="0">
                <a:solidFill>
                  <a:srgbClr val="FFFF66"/>
                </a:solidFill>
                <a:latin typeface="Arial Narrow" panose="020B0606020202030204" pitchFamily="34" charset="0"/>
              </a:rPr>
            </a:br>
            <a:r>
              <a:rPr lang="en-US" altLang="en-US" sz="4000" b="1" dirty="0">
                <a:solidFill>
                  <a:srgbClr val="FFFF66"/>
                </a:solidFill>
                <a:latin typeface="Arial Narrow" panose="020B0606020202030204" pitchFamily="34" charset="0"/>
              </a:rPr>
              <a:t>   breathe peace through our world.</a:t>
            </a:r>
            <a:br>
              <a:rPr lang="en-US" altLang="en-US" sz="4000" b="1" dirty="0">
                <a:solidFill>
                  <a:srgbClr val="FFFF66"/>
                </a:solidFill>
                <a:latin typeface="Arial Narrow" panose="020B0606020202030204" pitchFamily="34" charset="0"/>
              </a:rPr>
            </a:br>
            <a:r>
              <a:rPr lang="en-US" altLang="en-US" sz="4000" b="1" dirty="0">
                <a:solidFill>
                  <a:srgbClr val="FFFF66"/>
                </a:solidFill>
                <a:latin typeface="Arial Narrow" panose="020B0606020202030204" pitchFamily="34" charset="0"/>
              </a:rPr>
              <a:t>Healer of hearts and hope for tomorrow,</a:t>
            </a:r>
            <a:br>
              <a:rPr lang="en-US" altLang="en-US" sz="4000" b="1" dirty="0">
                <a:solidFill>
                  <a:srgbClr val="FFFF66"/>
                </a:solidFill>
                <a:latin typeface="Arial Narrow" panose="020B0606020202030204" pitchFamily="34" charset="0"/>
              </a:rPr>
            </a:br>
            <a:r>
              <a:rPr lang="en-US" altLang="en-US" sz="4000" b="1" dirty="0">
                <a:solidFill>
                  <a:srgbClr val="FFFF66"/>
                </a:solidFill>
                <a:latin typeface="Arial Narrow" panose="020B0606020202030204" pitchFamily="34" charset="0"/>
              </a:rPr>
              <a:t>weave all our sorrows into new dawn.</a:t>
            </a:r>
            <a:endParaRPr lang="en-AU" altLang="en-US" sz="4000" b="1" dirty="0">
              <a:solidFill>
                <a:srgbClr val="FFFF66"/>
              </a:solidFill>
              <a:latin typeface="Arial Narrow" panose="020B0606020202030204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45C69E4B-88F3-4DE9-8878-EED5FE68595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23528" y="457200"/>
            <a:ext cx="8568952" cy="5943600"/>
          </a:xfrm>
        </p:spPr>
        <p:txBody>
          <a:bodyPr/>
          <a:lstStyle/>
          <a:p>
            <a:pPr algn="l" eaLnBrk="1" hangingPunct="1"/>
            <a:r>
              <a:rPr lang="en-US" altLang="en-US" sz="4000" b="1" dirty="0">
                <a:solidFill>
                  <a:srgbClr val="FFFF66"/>
                </a:solidFill>
                <a:latin typeface="Arial Narrow" panose="020B0606020202030204" pitchFamily="34" charset="0"/>
              </a:rPr>
              <a:t>Here we give thanks for life in its fullness,</a:t>
            </a:r>
            <a:br>
              <a:rPr lang="en-US" altLang="en-US" sz="4000" b="1" dirty="0">
                <a:solidFill>
                  <a:srgbClr val="FFFF66"/>
                </a:solidFill>
                <a:latin typeface="Arial Narrow" panose="020B0606020202030204" pitchFamily="34" charset="0"/>
              </a:rPr>
            </a:br>
            <a:r>
              <a:rPr lang="en-US" altLang="en-US" sz="4000" b="1">
                <a:solidFill>
                  <a:srgbClr val="FFFF66"/>
                </a:solidFill>
                <a:latin typeface="Arial Narrow" panose="020B0606020202030204" pitchFamily="34" charset="0"/>
              </a:rPr>
              <a:t>blessings received, </a:t>
            </a:r>
            <a:r>
              <a:rPr lang="en-US" altLang="en-US" sz="4000" b="1" dirty="0">
                <a:solidFill>
                  <a:srgbClr val="FFFF66"/>
                </a:solidFill>
                <a:latin typeface="Arial Narrow" panose="020B0606020202030204" pitchFamily="34" charset="0"/>
              </a:rPr>
              <a:t>your gifts to us all.</a:t>
            </a:r>
            <a:br>
              <a:rPr lang="en-US" altLang="en-US" sz="4000" b="1" dirty="0">
                <a:solidFill>
                  <a:srgbClr val="FFFF66"/>
                </a:solidFill>
                <a:latin typeface="Arial Narrow" panose="020B0606020202030204" pitchFamily="34" charset="0"/>
              </a:rPr>
            </a:br>
            <a:r>
              <a:rPr lang="en-US" altLang="en-US" sz="4000" b="1" dirty="0">
                <a:solidFill>
                  <a:srgbClr val="FFFF66"/>
                </a:solidFill>
                <a:latin typeface="Arial Narrow" panose="020B0606020202030204" pitchFamily="34" charset="0"/>
              </a:rPr>
              <a:t>Make us a people, filled with compassion,</a:t>
            </a:r>
            <a:br>
              <a:rPr lang="en-US" altLang="en-US" sz="4000" b="1" dirty="0">
                <a:solidFill>
                  <a:srgbClr val="FFFF66"/>
                </a:solidFill>
                <a:latin typeface="Arial Narrow" panose="020B0606020202030204" pitchFamily="34" charset="0"/>
              </a:rPr>
            </a:br>
            <a:r>
              <a:rPr lang="en-US" altLang="en-US" sz="4000" b="1" dirty="0">
                <a:solidFill>
                  <a:srgbClr val="FFFF66"/>
                </a:solidFill>
                <a:latin typeface="Arial Narrow" panose="020B0606020202030204" pitchFamily="34" charset="0"/>
              </a:rPr>
              <a:t>selflessly giving, serving your world.</a:t>
            </a:r>
            <a:endParaRPr lang="en-AU" altLang="en-US" sz="4000" b="1" dirty="0">
              <a:solidFill>
                <a:srgbClr val="FFFF66"/>
              </a:solidFill>
              <a:latin typeface="Arial Narrow" panose="020B0606020202030204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rilata standard1">
  <a:themeElements>
    <a:clrScheme name="">
      <a:dk1>
        <a:srgbClr val="808080"/>
      </a:dk1>
      <a:lt1>
        <a:srgbClr val="FFFFCC"/>
      </a:lt1>
      <a:dk2>
        <a:srgbClr val="000000"/>
      </a:dk2>
      <a:lt2>
        <a:srgbClr val="FFFFCC"/>
      </a:lt2>
      <a:accent1>
        <a:srgbClr val="00CC99"/>
      </a:accent1>
      <a:accent2>
        <a:srgbClr val="3333CC"/>
      </a:accent2>
      <a:accent3>
        <a:srgbClr val="AAAAAA"/>
      </a:accent3>
      <a:accent4>
        <a:srgbClr val="DADAAE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4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4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Morilata standard1</Template>
  <TotalTime>839</TotalTime>
  <Words>42</Words>
  <Application>Microsoft Office PowerPoint</Application>
  <PresentationFormat>On-screen Show (4:3)</PresentationFormat>
  <Paragraphs>10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Arial Narrow</vt:lpstr>
      <vt:lpstr>Morilata standard1</vt:lpstr>
      <vt:lpstr>Create P 212  God of Creation  © Words by Craig Mitchell, Music: A Gaelic melody (Morning has broken) </vt:lpstr>
      <vt:lpstr>God of creation, gentle life giver, present at birth and all through our days: author of sunrise, song in the night sky, here in this place, we offer our praise.</vt:lpstr>
      <vt:lpstr>Jesus, companion, teacher and healer, friend of the grieving, suffering, the poor: stand with your people,      whisper among us promise of mercy, goodness for all. </vt:lpstr>
      <vt:lpstr>Spirit of comfort, blow through creation, stir up new life,     breathe peace through our world. Healer of hearts and hope for tomorrow, weave all our sorrows into new dawn.</vt:lpstr>
      <vt:lpstr>Here we give thanks for life in its fullness, blessings received, your gifts to us all. Make us a people, filled with compassion, selflessly giving, serving your world.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John Secombe</dc:creator>
  <cp:lastModifiedBy>Admin</cp:lastModifiedBy>
  <cp:revision>70</cp:revision>
  <dcterms:created xsi:type="dcterms:W3CDTF">2009-02-21T06:37:57Z</dcterms:created>
  <dcterms:modified xsi:type="dcterms:W3CDTF">2018-08-08T08:12:42Z</dcterms:modified>
</cp:coreProperties>
</file>