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65" r:id="rId2"/>
    <p:sldId id="262" r:id="rId3"/>
    <p:sldId id="257" r:id="rId4"/>
    <p:sldId id="258" r:id="rId5"/>
    <p:sldId id="269" r:id="rId6"/>
    <p:sldId id="260" r:id="rId7"/>
    <p:sldId id="259" r:id="rId8"/>
    <p:sldId id="264" r:id="rId9"/>
    <p:sldId id="261" r:id="rId10"/>
    <p:sldId id="256" r:id="rId11"/>
    <p:sldId id="266" r:id="rId12"/>
    <p:sldId id="267" r:id="rId13"/>
    <p:sldId id="268" r:id="rId14"/>
    <p:sldId id="263" r:id="rId15"/>
    <p:sldId id="274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8" autoAdjust="0"/>
    <p:restoredTop sz="94626"/>
  </p:normalViewPr>
  <p:slideViewPr>
    <p:cSldViewPr snapToGrid="0" snapToObjects="1">
      <p:cViewPr varScale="1">
        <p:scale>
          <a:sx n="89" d="100"/>
          <a:sy n="89" d="100"/>
        </p:scale>
        <p:origin x="96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37EF5-3091-DF4A-B25E-851C4F100A3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ABE2F3-5A23-FD48-9F75-4B633DA95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19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ABE2F3-5A23-FD48-9F75-4B633DA950B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451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ABE2F3-5A23-FD48-9F75-4B633DA950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549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sz="4000" b="1" kern="1200" dirty="0">
              <a:solidFill>
                <a:srgbClr val="FFFF00"/>
              </a:solidFill>
              <a:latin typeface="Arial Narrow" panose="020B060602020203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ABE2F3-5A23-FD48-9F75-4B633DA950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025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199B1-A071-6746-BC12-3F57ADD389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968A07-03E4-2F45-90FF-9F8280939B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77A58-4981-7443-941A-7B1A2FE40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44702-D51F-6149-A66A-9D96A8746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CEB6D-B160-134A-AC43-C8F4185B7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94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43088-3278-2B44-98B6-79DF0AA34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EF5C1-5F77-7A41-8E45-3D6910A308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8DE8FF-5938-DA45-929B-D5F58904B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2B1E5-B16A-884E-9B46-710DAB76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7BCA44-7AB4-0846-9CCC-3D0B8BCC7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162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1DAFB-DA6B-8948-A0D7-B19870AF1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2A938-DBCB-CE41-A4FA-1DDB81E95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614C9-CAB3-6D4D-810F-B66EB6325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280F9-2C4E-D041-A6B7-F4F24A451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55BFF0-8E9A-4945-BD6B-4942C6818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868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237E6-D599-6145-8243-C82083D7B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83D10-FD86-8E45-97FD-7497318C5F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BF23EE-CC7D-6448-B4A6-9B0C51E873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B7A595-922D-9042-BF02-003AEBCF1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9FF469-4E90-1E49-B1A7-E3AB3BD85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DE3D-4FCB-C740-80E9-6D180766E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372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ED923-7301-234D-9405-411EFA9AB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F2FC3-5E3C-CF4A-902D-5BCD02EA4B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5CF970-92A2-9946-9510-5A79CE7C96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C4F8A6-31D1-624D-B395-E65C19094C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87AC31-0FF4-744E-87AE-D982DCBD84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89CF33-5CF3-EE48-AE10-704D700D8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F67411-695A-354D-A3FC-F9B77E8F7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9AD640-C98E-F44E-AABA-C35C0D184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38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2AB77-8DA3-4049-9046-7566E7588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DF817F-8D1B-7C4E-A7DC-A3C83792C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7E4E2D-F5D2-AF43-B8A3-3F1E39B83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6C0F34-AE9B-5F46-931B-7A6EA3AEE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937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299525-99D4-4040-B47E-0306E90B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10B644-E049-6C42-97D3-E0209BB23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0CA26-3407-A149-8606-373CFC9E6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1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C62D9-EFC3-F048-830B-D86A9BDEE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B41F7-CDF2-5A43-9E4F-4C6AF09BC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D76A17-33E6-9A47-86A9-CA7CF5EDCD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C07167-9BFB-F546-8F16-C84877A45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FBA38-375D-E74A-A992-A21EDA1DA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8100A6-76B0-3946-9785-DB968B763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574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FB026-FB71-B642-9FF7-E49B7ECB0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3DAD23-FD46-314B-932B-205EACB745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8B4134-813A-5E4D-9C39-AD58475F3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2E5574-9A94-CE40-9824-25D401F92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6F17A8-4C6E-1D42-9A20-F53E93FA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D1BF07-395C-5849-B399-2C33244FE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3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01854-B53E-3A4D-B733-D43C0E525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219514-C5EC-1D4E-8FE6-7758BFDBF2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6D6A8-6CE4-FD4E-9AF1-5ACFC5EC0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40501-DFB6-EE46-87B3-E8851F310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D7FB4-7C7D-DC4C-B582-E51F60147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542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DF1C98-96C8-D246-99A0-DDA26C05B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BBCDB-8474-A947-AF35-3D2D340BA5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5442-01B8-E742-BB0E-F1D41D7D9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37EF6-4D32-2340-A73B-E3DD99F30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79660-3153-DF4C-A0EE-072001D6F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90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A65E2A-595F-0741-B47A-0457DF85C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D0F16-CC76-FE43-AA07-0C20D84DC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A4955-672B-A743-AA14-22CF17B9C1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E6830-6D96-B44A-8813-998109BBE572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9AFCD-69B0-7148-BBED-E3566B48FB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FA57D-5F17-CD49-BC63-119E14C4CF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B8EC-82B9-6142-B34C-9B4A8ACCB5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93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792F5-DE67-EC4F-8FFA-D43A159FE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picture containing outdoor, sky, grass, mountain&#10;&#10;Description automatically generate">
            <a:extLst>
              <a:ext uri="{FF2B5EF4-FFF2-40B4-BE49-F238E27FC236}">
                <a16:creationId xmlns:a16="http://schemas.microsoft.com/office/drawing/2014/main" id="{3FA8C101-BDB1-6F47-BEE2-D7A1463B2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3064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B94B47-A55F-3E43-B997-8920903E5F49}"/>
              </a:ext>
            </a:extLst>
          </p:cNvPr>
          <p:cNvSpPr txBox="1"/>
          <p:nvPr/>
        </p:nvSpPr>
        <p:spPr>
          <a:xfrm>
            <a:off x="0" y="583692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deep stillness of the silent inland</a:t>
            </a:r>
          </a:p>
          <a:p>
            <a:pPr algn="ctr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281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D98BA-A496-5B41-BEDA-B0BEEC006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sky, outdoor, orange, plant&#10;&#10;Description automatically generated">
            <a:extLst>
              <a:ext uri="{FF2B5EF4-FFF2-40B4-BE49-F238E27FC236}">
                <a16:creationId xmlns:a16="http://schemas.microsoft.com/office/drawing/2014/main" id="{89F57038-0815-8145-805D-A584A62C26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593822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593FB8-815A-3240-9F05-3866F4055544}"/>
              </a:ext>
            </a:extLst>
          </p:cNvPr>
          <p:cNvSpPr txBox="1"/>
          <p:nvPr/>
        </p:nvSpPr>
        <p:spPr>
          <a:xfrm>
            <a:off x="0" y="5902688"/>
            <a:ext cx="12192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deep blue of the desert skies</a:t>
            </a:r>
          </a:p>
        </p:txBody>
      </p:sp>
    </p:spTree>
    <p:extLst>
      <p:ext uri="{BB962C8B-B14F-4D97-AF65-F5344CB8AC3E}">
        <p14:creationId xmlns:p14="http://schemas.microsoft.com/office/powerpoint/2010/main" val="3760520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EB97B-67CA-8641-8388-BD977006C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outdoor, grass, sky, field&#10;&#10;Description automatically generated">
            <a:extLst>
              <a:ext uri="{FF2B5EF4-FFF2-40B4-BE49-F238E27FC236}">
                <a16:creationId xmlns:a16="http://schemas.microsoft.com/office/drawing/2014/main" id="{79F9FDE6-0E26-A647-8A10-5A7C91A8C0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578761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8BEE6C-8412-2F4E-A00D-AB76FE3699B1}"/>
              </a:ext>
            </a:extLst>
          </p:cNvPr>
          <p:cNvSpPr txBox="1"/>
          <p:nvPr/>
        </p:nvSpPr>
        <p:spPr>
          <a:xfrm>
            <a:off x="0" y="5742057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flame red of the rocks and stones</a:t>
            </a:r>
          </a:p>
        </p:txBody>
      </p:sp>
    </p:spTree>
    <p:extLst>
      <p:ext uri="{BB962C8B-B14F-4D97-AF65-F5344CB8AC3E}">
        <p14:creationId xmlns:p14="http://schemas.microsoft.com/office/powerpoint/2010/main" val="562753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80694-E225-3049-983F-307035A05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outdoor, sky, mountain, nature&#10;&#10;Description automatically generated">
            <a:extLst>
              <a:ext uri="{FF2B5EF4-FFF2-40B4-BE49-F238E27FC236}">
                <a16:creationId xmlns:a16="http://schemas.microsoft.com/office/drawing/2014/main" id="{3729C859-A0BA-BB42-9AC3-56629F749C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585216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AC023A-16BD-1548-99F1-C1142391F380}"/>
              </a:ext>
            </a:extLst>
          </p:cNvPr>
          <p:cNvSpPr txBox="1"/>
          <p:nvPr/>
        </p:nvSpPr>
        <p:spPr>
          <a:xfrm>
            <a:off x="2" y="5784989"/>
            <a:ext cx="12191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sweet water from hidden springs</a:t>
            </a:r>
          </a:p>
        </p:txBody>
      </p:sp>
    </p:spTree>
    <p:extLst>
      <p:ext uri="{BB962C8B-B14F-4D97-AF65-F5344CB8AC3E}">
        <p14:creationId xmlns:p14="http://schemas.microsoft.com/office/powerpoint/2010/main" val="3491201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1D85-2A4C-2F42-9A56-8538FAA81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sunset over a body of water&#10;&#10;Description automatically generated with medium confidence">
            <a:extLst>
              <a:ext uri="{FF2B5EF4-FFF2-40B4-BE49-F238E27FC236}">
                <a16:creationId xmlns:a16="http://schemas.microsoft.com/office/drawing/2014/main" id="{051783C5-AC4B-B24A-8D2B-F26CBB5C8A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8443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EB2EA7-0D9A-A845-8202-C595BC37D141}"/>
              </a:ext>
            </a:extLst>
          </p:cNvPr>
          <p:cNvSpPr txBox="1"/>
          <p:nvPr/>
        </p:nvSpPr>
        <p:spPr>
          <a:xfrm>
            <a:off x="0" y="5884433"/>
            <a:ext cx="12192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From the edges seek the heartland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526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0D1F2-BB4D-254F-945C-A1E4B3E32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dirt road with trees on the side&#10;&#10;Description automatically generated with low confidence">
            <a:extLst>
              <a:ext uri="{FF2B5EF4-FFF2-40B4-BE49-F238E27FC236}">
                <a16:creationId xmlns:a16="http://schemas.microsoft.com/office/drawing/2014/main" id="{CD40CBB1-16E0-6A40-8D62-438750F97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971550"/>
            <a:ext cx="12191999" cy="684522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CD8CD0-127C-6C41-85F9-9ACD6DD8A995}"/>
              </a:ext>
            </a:extLst>
          </p:cNvPr>
          <p:cNvSpPr txBox="1"/>
          <p:nvPr/>
        </p:nvSpPr>
        <p:spPr>
          <a:xfrm>
            <a:off x="1192306" y="5848476"/>
            <a:ext cx="9807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And when you’re burnt by the journey</a:t>
            </a:r>
          </a:p>
        </p:txBody>
      </p:sp>
    </p:spTree>
    <p:extLst>
      <p:ext uri="{BB962C8B-B14F-4D97-AF65-F5344CB8AC3E}">
        <p14:creationId xmlns:p14="http://schemas.microsoft.com/office/powerpoint/2010/main" val="1877460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BF868-4B34-4744-946D-55E09057A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grass, tree, outdoor, plant&#10;&#10;Description automatically generated">
            <a:extLst>
              <a:ext uri="{FF2B5EF4-FFF2-40B4-BE49-F238E27FC236}">
                <a16:creationId xmlns:a16="http://schemas.microsoft.com/office/drawing/2014/main" id="{E02D23EB-54DA-034F-9D4E-C37875B20C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-781050"/>
            <a:ext cx="12191999" cy="657722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D66EFE-224E-F549-AF43-DCDDD76AB634}"/>
              </a:ext>
            </a:extLst>
          </p:cNvPr>
          <p:cNvSpPr txBox="1"/>
          <p:nvPr/>
        </p:nvSpPr>
        <p:spPr>
          <a:xfrm>
            <a:off x="1216959" y="5796171"/>
            <a:ext cx="9412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May the cool winds of the hovering spirit</a:t>
            </a:r>
          </a:p>
        </p:txBody>
      </p:sp>
    </p:spTree>
    <p:extLst>
      <p:ext uri="{BB962C8B-B14F-4D97-AF65-F5344CB8AC3E}">
        <p14:creationId xmlns:p14="http://schemas.microsoft.com/office/powerpoint/2010/main" val="3924160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7C25A-9BCA-0741-BEFA-E63217FF6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grassy area with trees and bushes&#10;&#10;Description automatically generated with low confidence">
            <a:extLst>
              <a:ext uri="{FF2B5EF4-FFF2-40B4-BE49-F238E27FC236}">
                <a16:creationId xmlns:a16="http://schemas.microsoft.com/office/drawing/2014/main" id="{B6D43330-41B2-FB4E-83D4-AC32AEE2BB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7150" y="-802668"/>
            <a:ext cx="12192000" cy="659883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E82A57A-FE57-0244-8424-796F28CAC114}"/>
              </a:ext>
            </a:extLst>
          </p:cNvPr>
          <p:cNvSpPr txBox="1"/>
          <p:nvPr/>
        </p:nvSpPr>
        <p:spPr>
          <a:xfrm>
            <a:off x="3030742" y="5796171"/>
            <a:ext cx="6311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Soothe and replenish you</a:t>
            </a:r>
          </a:p>
        </p:txBody>
      </p:sp>
    </p:spTree>
    <p:extLst>
      <p:ext uri="{BB962C8B-B14F-4D97-AF65-F5344CB8AC3E}">
        <p14:creationId xmlns:p14="http://schemas.microsoft.com/office/powerpoint/2010/main" val="4029154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AB128-2AB3-8844-BA76-64636D504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sunset over a body of water&#10;&#10;Description automatically generated with medium confidence">
            <a:extLst>
              <a:ext uri="{FF2B5EF4-FFF2-40B4-BE49-F238E27FC236}">
                <a16:creationId xmlns:a16="http://schemas.microsoft.com/office/drawing/2014/main" id="{73BF4EDD-9FA5-2A41-A63D-D612EB97B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07695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B534CF-EC21-024D-BA90-BA426011212F}"/>
              </a:ext>
            </a:extLst>
          </p:cNvPr>
          <p:cNvSpPr txBox="1"/>
          <p:nvPr/>
        </p:nvSpPr>
        <p:spPr>
          <a:xfrm>
            <a:off x="0" y="5784989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In the name of Christ.  x2</a:t>
            </a:r>
          </a:p>
        </p:txBody>
      </p:sp>
    </p:spTree>
    <p:extLst>
      <p:ext uri="{BB962C8B-B14F-4D97-AF65-F5344CB8AC3E}">
        <p14:creationId xmlns:p14="http://schemas.microsoft.com/office/powerpoint/2010/main" val="4006107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96F62-1B25-5842-B92A-B6093E550B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90011F-8C91-FD4B-83A5-784903D803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ground, outdoor, sky, sandy&#10;&#10;Description automatically generated">
            <a:extLst>
              <a:ext uri="{FF2B5EF4-FFF2-40B4-BE49-F238E27FC236}">
                <a16:creationId xmlns:a16="http://schemas.microsoft.com/office/drawing/2014/main" id="{EE8B052C-A7C5-E047-A1CC-B6893760A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347119"/>
            <a:ext cx="12192000" cy="83068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1CC2BF-6FE1-064D-9B23-45D41A350984}"/>
              </a:ext>
            </a:extLst>
          </p:cNvPr>
          <p:cNvSpPr txBox="1"/>
          <p:nvPr/>
        </p:nvSpPr>
        <p:spPr>
          <a:xfrm>
            <a:off x="0" y="5873115"/>
            <a:ext cx="12192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deep stillness of the silent inland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9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09934-34B4-7A41-B33F-F183564AE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tree in the sand&#10;&#10;Description automatically generated with medium confidence">
            <a:extLst>
              <a:ext uri="{FF2B5EF4-FFF2-40B4-BE49-F238E27FC236}">
                <a16:creationId xmlns:a16="http://schemas.microsoft.com/office/drawing/2014/main" id="{46BCBC48-BE71-1546-BC3E-D1DD236E3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63647"/>
            <a:ext cx="12192000" cy="590504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6B2E84-11DF-6E44-8C7E-3152D55AB088}"/>
              </a:ext>
            </a:extLst>
          </p:cNvPr>
          <p:cNvSpPr txBox="1"/>
          <p:nvPr/>
        </p:nvSpPr>
        <p:spPr>
          <a:xfrm>
            <a:off x="0" y="584140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deep blue of the desert skies</a:t>
            </a:r>
          </a:p>
        </p:txBody>
      </p:sp>
    </p:spTree>
    <p:extLst>
      <p:ext uri="{BB962C8B-B14F-4D97-AF65-F5344CB8AC3E}">
        <p14:creationId xmlns:p14="http://schemas.microsoft.com/office/powerpoint/2010/main" val="2422116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D154F-5289-5344-9748-656FAF521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sky, outdoor, nature, shore&#10;&#10;Description automatically generated">
            <a:extLst>
              <a:ext uri="{FF2B5EF4-FFF2-40B4-BE49-F238E27FC236}">
                <a16:creationId xmlns:a16="http://schemas.microsoft.com/office/drawing/2014/main" id="{49687CF4-A1C5-184C-BEC9-C2215D9204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12191999" cy="592746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C34EF1-5CC1-7B44-9649-B068D44FE94E}"/>
              </a:ext>
            </a:extLst>
          </p:cNvPr>
          <p:cNvSpPr txBox="1"/>
          <p:nvPr/>
        </p:nvSpPr>
        <p:spPr>
          <a:xfrm>
            <a:off x="1" y="5885946"/>
            <a:ext cx="1219199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flame red of the rocks and stones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374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4ED52-D12B-464D-85BE-00C825CEA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outdoor, rock, water, nature&#10;&#10;Description automatically generated">
            <a:extLst>
              <a:ext uri="{FF2B5EF4-FFF2-40B4-BE49-F238E27FC236}">
                <a16:creationId xmlns:a16="http://schemas.microsoft.com/office/drawing/2014/main" id="{1D0351EF-83E4-394F-BE4E-8306430F9D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79499"/>
            <a:ext cx="12192000" cy="604999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7270D1-0A4C-D14C-B43B-B689A8E4C5B5}"/>
              </a:ext>
            </a:extLst>
          </p:cNvPr>
          <p:cNvSpPr txBox="1"/>
          <p:nvPr/>
        </p:nvSpPr>
        <p:spPr>
          <a:xfrm>
            <a:off x="0" y="5831155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For you, sweet water from hidden springs</a:t>
            </a:r>
          </a:p>
          <a:p>
            <a:pPr algn="ctr"/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63537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862D9-AB9E-CF44-8A6C-4C951E30B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sky, outdoor, grass, nature&#10;&#10;Description automatically generated">
            <a:extLst>
              <a:ext uri="{FF2B5EF4-FFF2-40B4-BE49-F238E27FC236}">
                <a16:creationId xmlns:a16="http://schemas.microsoft.com/office/drawing/2014/main" id="{06043FB2-01AD-6644-A4AE-125F6529F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02428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DC52AD-DCF6-1342-8FA2-4FA9674CD5AF}"/>
              </a:ext>
            </a:extLst>
          </p:cNvPr>
          <p:cNvSpPr txBox="1"/>
          <p:nvPr/>
        </p:nvSpPr>
        <p:spPr>
          <a:xfrm>
            <a:off x="1614461" y="5934961"/>
            <a:ext cx="9341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From the edges seek the heartland</a:t>
            </a:r>
          </a:p>
        </p:txBody>
      </p:sp>
    </p:spTree>
    <p:extLst>
      <p:ext uri="{BB962C8B-B14F-4D97-AF65-F5344CB8AC3E}">
        <p14:creationId xmlns:p14="http://schemas.microsoft.com/office/powerpoint/2010/main" val="34145267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7A02-5606-0C48-7B28-F5CB71932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A dirt road going through a desert&#10;&#10;Description automatically generated">
            <a:extLst>
              <a:ext uri="{FF2B5EF4-FFF2-40B4-BE49-F238E27FC236}">
                <a16:creationId xmlns:a16="http://schemas.microsoft.com/office/drawing/2014/main" id="{DEA98D1D-FCEF-20D3-8582-F046A7342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38112"/>
            <a:ext cx="12192000" cy="601178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4C895F-A202-3E0A-5EC4-C9C23537BDE0}"/>
              </a:ext>
            </a:extLst>
          </p:cNvPr>
          <p:cNvSpPr txBox="1"/>
          <p:nvPr/>
        </p:nvSpPr>
        <p:spPr>
          <a:xfrm>
            <a:off x="1768641" y="5899001"/>
            <a:ext cx="81333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And when you’re burnt by the journey</a:t>
            </a:r>
          </a:p>
        </p:txBody>
      </p:sp>
    </p:spTree>
    <p:extLst>
      <p:ext uri="{BB962C8B-B14F-4D97-AF65-F5344CB8AC3E}">
        <p14:creationId xmlns:p14="http://schemas.microsoft.com/office/powerpoint/2010/main" val="673651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72671-1FDE-F042-8483-5725870A7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grassy area with trees in the back&#10;&#10;Description automatically generated with medium confidence">
            <a:extLst>
              <a:ext uri="{FF2B5EF4-FFF2-40B4-BE49-F238E27FC236}">
                <a16:creationId xmlns:a16="http://schemas.microsoft.com/office/drawing/2014/main" id="{8AE170AE-0575-2A43-80A2-901427B3B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79499"/>
            <a:ext cx="12192000" cy="603923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DAB71B-09DD-014B-8B71-2A6D91628C1E}"/>
              </a:ext>
            </a:extLst>
          </p:cNvPr>
          <p:cNvSpPr txBox="1"/>
          <p:nvPr/>
        </p:nvSpPr>
        <p:spPr>
          <a:xfrm>
            <a:off x="92598" y="5959737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May the cool winds of the hovering spirit</a:t>
            </a:r>
          </a:p>
        </p:txBody>
      </p:sp>
    </p:spTree>
    <p:extLst>
      <p:ext uri="{BB962C8B-B14F-4D97-AF65-F5344CB8AC3E}">
        <p14:creationId xmlns:p14="http://schemas.microsoft.com/office/powerpoint/2010/main" val="15411807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9AC93-7B0D-0E4F-9021-94FCF91CC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bench in a park&#10;&#10;Description automatically generated with medium confidence">
            <a:extLst>
              <a:ext uri="{FF2B5EF4-FFF2-40B4-BE49-F238E27FC236}">
                <a16:creationId xmlns:a16="http://schemas.microsoft.com/office/drawing/2014/main" id="{FADB9172-A2F0-1D43-8E7E-F40F6D542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12192000" cy="597049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EF85B6-9127-4E49-8B54-1590FC0DC239}"/>
              </a:ext>
            </a:extLst>
          </p:cNvPr>
          <p:cNvSpPr txBox="1"/>
          <p:nvPr/>
        </p:nvSpPr>
        <p:spPr>
          <a:xfrm>
            <a:off x="0" y="5966811"/>
            <a:ext cx="12191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Soothe and replenish you</a:t>
            </a:r>
          </a:p>
        </p:txBody>
      </p:sp>
    </p:spTree>
    <p:extLst>
      <p:ext uri="{BB962C8B-B14F-4D97-AF65-F5344CB8AC3E}">
        <p14:creationId xmlns:p14="http://schemas.microsoft.com/office/powerpoint/2010/main" val="3523088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73EAB-45A5-964D-8B54-B10B8083C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landscape with trees and a sunset&#10;&#10;Description automatically generated with low confidence">
            <a:extLst>
              <a:ext uri="{FF2B5EF4-FFF2-40B4-BE49-F238E27FC236}">
                <a16:creationId xmlns:a16="http://schemas.microsoft.com/office/drawing/2014/main" id="{6E8A6682-FB8C-5147-A253-404DDCA7E2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7696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0AC7E72-7D66-654B-A0A2-6CBC1373AD5E}"/>
              </a:ext>
            </a:extLst>
          </p:cNvPr>
          <p:cNvSpPr txBox="1"/>
          <p:nvPr/>
        </p:nvSpPr>
        <p:spPr>
          <a:xfrm>
            <a:off x="8808334" y="6351168"/>
            <a:ext cx="31996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/>
            <a:r>
              <a:rPr lang="en-AU" sz="800" dirty="0">
                <a:solidFill>
                  <a:srgbClr val="FFFF00"/>
                </a:solidFill>
              </a:rPr>
              <a:t>Text © 1996, Julie Perrin. All rights </a:t>
            </a:r>
            <a:r>
              <a:rPr lang="en-AU" sz="800" dirty="0" err="1">
                <a:solidFill>
                  <a:srgbClr val="FFFF00"/>
                </a:solidFill>
              </a:rPr>
              <a:t>reserved.Used</a:t>
            </a:r>
            <a:r>
              <a:rPr lang="en-AU" sz="800" dirty="0">
                <a:solidFill>
                  <a:srgbClr val="FFFF00"/>
                </a:solidFill>
              </a:rPr>
              <a:t> with permission.  Music © 1996, Robin Mann. All rights reserved. Used with permission.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46C253-8FD1-B245-B6CC-D35F38FBB7F8}"/>
              </a:ext>
            </a:extLst>
          </p:cNvPr>
          <p:cNvSpPr txBox="1"/>
          <p:nvPr/>
        </p:nvSpPr>
        <p:spPr>
          <a:xfrm>
            <a:off x="2493819" y="5858725"/>
            <a:ext cx="677487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In the name of Christ.  x4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055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1272</TotalTime>
  <Words>169</Words>
  <Application>Microsoft Office PowerPoint</Application>
  <PresentationFormat>Widescreen</PresentationFormat>
  <Paragraphs>22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Arial Narrow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Ayles</dc:creator>
  <cp:lastModifiedBy>John Secombe</cp:lastModifiedBy>
  <cp:revision>10</cp:revision>
  <dcterms:created xsi:type="dcterms:W3CDTF">2022-09-14T06:58:17Z</dcterms:created>
  <dcterms:modified xsi:type="dcterms:W3CDTF">2026-02-13T01:20:57Z</dcterms:modified>
</cp:coreProperties>
</file>