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60" r:id="rId2"/>
    <p:sldId id="261" r:id="rId3"/>
    <p:sldId id="262" r:id="rId4"/>
    <p:sldId id="263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7" autoAdjust="0"/>
    <p:restoredTop sz="94660"/>
  </p:normalViewPr>
  <p:slideViewPr>
    <p:cSldViewPr snapToGrid="0">
      <p:cViewPr varScale="1">
        <p:scale>
          <a:sx n="94" d="100"/>
          <a:sy n="94" d="100"/>
        </p:scale>
        <p:origin x="96" y="2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B4D933-5A6C-44C1-B84E-CC905EE6A8BE}" type="datetimeFigureOut">
              <a:rPr lang="en-AU" smtClean="0"/>
              <a:t>7/10/2020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0B529D-4A1D-4B3A-BDA0-B212C32B80D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610573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45D2CA5-530B-4437-BFE2-5792D49D0F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en-US">
              <a:solidFill>
                <a:srgbClr val="FFFFCC"/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B25A03F-BBA6-481A-8197-A6F0E2F0A4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en-US">
              <a:solidFill>
                <a:srgbClr val="FFFFCC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1D9203-4D64-405B-9BAC-8B06C24F26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699F1B0-E63F-4150-8913-0EF526F094ED}" type="slidenum">
              <a:rPr lang="en-US" altLang="en-US" smtClean="0">
                <a:solidFill>
                  <a:srgbClr val="FFFFCC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>
              <a:solidFill>
                <a:srgbClr val="FFFF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5521968"/>
      </p:ext>
    </p:extLst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E89947E1-08CC-46C6-8DE1-0E20DD86031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103632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5BAE20FC-0E6F-479F-A705-A922CB33112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10363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81EC281-F6AE-4220-9A11-21099F4C56A3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7B41D98A-F221-474C-9B8F-6AA866B226EF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7EF85066-5D10-4509-AD6F-F4B30C1BD8A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87F4259-683C-4F78-AD74-0FCB56C303C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82901226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</p:sldLayoutIdLst>
  <p:transition>
    <p:wipe dir="d"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EFD5AF08-B82D-46BF-BC2C-057D11CE67FA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2209800" y="609600"/>
            <a:ext cx="7772400" cy="5181600"/>
          </a:xfrm>
        </p:spPr>
        <p:txBody>
          <a:bodyPr/>
          <a:lstStyle/>
          <a:p>
            <a:r>
              <a:rPr lang="en-AU" altLang="en-US" b="1" dirty="0">
                <a:latin typeface="Arial" panose="020B0604020202020204" pitchFamily="34" charset="0"/>
                <a:cs typeface="Times New Roman" panose="02020603050405020304" pitchFamily="18" charset="0"/>
              </a:rPr>
              <a:t>TIS 220</a:t>
            </a:r>
            <a:br>
              <a:rPr lang="en-AU" altLang="en-US" b="1" dirty="0">
                <a:latin typeface="Arial" panose="020B0604020202020204" pitchFamily="34" charset="0"/>
                <a:cs typeface="Times New Roman" panose="02020603050405020304" pitchFamily="18" charset="0"/>
              </a:rPr>
            </a:br>
            <a:br>
              <a:rPr lang="en-AU" altLang="en-US" b="1" dirty="0"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en-AU" altLang="en-US" b="1" i="1" dirty="0">
                <a:latin typeface="Arial" panose="020B0604020202020204" pitchFamily="34" charset="0"/>
                <a:cs typeface="Times New Roman" panose="02020603050405020304" pitchFamily="18" charset="0"/>
              </a:rPr>
              <a:t>This, this is the God we adore</a:t>
            </a:r>
            <a:br>
              <a:rPr lang="en-AU" altLang="en-US" b="1" i="1" dirty="0">
                <a:latin typeface="Arial" panose="020B0604020202020204" pitchFamily="34" charset="0"/>
                <a:cs typeface="Times New Roman" panose="02020603050405020304" pitchFamily="18" charset="0"/>
              </a:rPr>
            </a:br>
            <a:br>
              <a:rPr lang="en-AU" altLang="en-US" b="1" i="1" dirty="0"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en-AU" altLang="en-US" sz="1600" b="1" i="1" dirty="0">
                <a:latin typeface="Arial" panose="020B0604020202020204" pitchFamily="34" charset="0"/>
                <a:cs typeface="Times New Roman" panose="02020603050405020304" pitchFamily="18" charset="0"/>
              </a:rPr>
              <a:t>Joseph Hart 1712-1768</a:t>
            </a:r>
            <a:br>
              <a:rPr lang="en-AU" altLang="en-US" sz="1600" b="1" i="1" dirty="0">
                <a:latin typeface="Arial" panose="020B0604020202020204" pitchFamily="34" charset="0"/>
                <a:cs typeface="Times New Roman" panose="02020603050405020304" pitchFamily="18" charset="0"/>
              </a:rPr>
            </a:br>
            <a:br>
              <a:rPr lang="en-US" altLang="en-US" sz="1600" b="1" i="1" dirty="0"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en-US" altLang="en-US" sz="1600" b="1" i="1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AU" altLang="en-US" sz="1600" b="1" dirty="0">
                <a:latin typeface="Arial" panose="020B0604020202020204" pitchFamily="34" charset="0"/>
                <a:cs typeface="Times New Roman" panose="02020603050405020304" pitchFamily="18" charset="0"/>
              </a:rPr>
              <a:t>Reproduced with permission under license #130</a:t>
            </a:r>
            <a:br>
              <a:rPr lang="en-AU" altLang="en-US" sz="1600" b="1" dirty="0"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en-AU" altLang="en-US" sz="1600" b="1" dirty="0">
                <a:latin typeface="Arial" panose="020B0604020202020204" pitchFamily="34" charset="0"/>
                <a:cs typeface="Times New Roman" panose="02020603050405020304" pitchFamily="18" charset="0"/>
              </a:rPr>
              <a:t>Licensing - Copyright Cleared Music for Churches.</a:t>
            </a:r>
            <a:endParaRPr lang="en-US" altLang="en-US" sz="1600" b="1" dirty="0"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8145191"/>
      </p:ext>
    </p:extLst>
  </p:cSld>
  <p:clrMapOvr>
    <a:masterClrMapping/>
  </p:clrMapOvr>
  <p:transition>
    <p:wipe dir="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C1ED5C8A-7052-41BB-9442-91546A4164DE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320800" y="3302000"/>
            <a:ext cx="10586720" cy="3261360"/>
          </a:xfrm>
        </p:spPr>
        <p:txBody>
          <a:bodyPr/>
          <a:lstStyle/>
          <a:p>
            <a:pPr algn="l"/>
            <a:r>
              <a:rPr lang="en-AU" altLang="en-US" sz="4000" b="1" dirty="0" err="1">
                <a:latin typeface="Arial Narrow" panose="020B0606020202030204" pitchFamily="34" charset="0"/>
              </a:rPr>
              <a:t>TiS</a:t>
            </a:r>
            <a:r>
              <a:rPr lang="en-AU" altLang="en-US" sz="4000" b="1" dirty="0">
                <a:latin typeface="Arial Narrow" panose="020B0606020202030204" pitchFamily="34" charset="0"/>
              </a:rPr>
              <a:t> 220</a:t>
            </a:r>
            <a:br>
              <a:rPr lang="en-AU" altLang="en-US" sz="4000" b="1" dirty="0">
                <a:latin typeface="Arial Narrow" panose="020B0606020202030204" pitchFamily="34" charset="0"/>
              </a:rPr>
            </a:br>
            <a:r>
              <a:rPr lang="en-AU" altLang="en-US" sz="4000" b="1" dirty="0">
                <a:latin typeface="Arial Narrow" panose="020B0606020202030204" pitchFamily="34" charset="0"/>
              </a:rPr>
              <a:t>This, this is the God we adore;</a:t>
            </a:r>
            <a:br>
              <a:rPr lang="en-AU" altLang="en-US" sz="4000" b="1" dirty="0">
                <a:latin typeface="Arial Narrow" panose="020B0606020202030204" pitchFamily="34" charset="0"/>
              </a:rPr>
            </a:br>
            <a:r>
              <a:rPr lang="en-AU" altLang="en-US" sz="4000" b="1" dirty="0">
                <a:latin typeface="Arial Narrow" panose="020B0606020202030204" pitchFamily="34" charset="0"/>
              </a:rPr>
              <a:t>our faithful, unchangeable friend;</a:t>
            </a:r>
            <a:br>
              <a:rPr lang="en-AU" altLang="en-US" sz="4000" b="1" dirty="0">
                <a:latin typeface="Arial Narrow" panose="020B0606020202030204" pitchFamily="34" charset="0"/>
              </a:rPr>
            </a:br>
            <a:r>
              <a:rPr lang="en-AU" altLang="en-US" sz="4000" b="1" dirty="0">
                <a:latin typeface="Arial Narrow" panose="020B0606020202030204" pitchFamily="34" charset="0"/>
              </a:rPr>
              <a:t>whose love is as great as his power,</a:t>
            </a:r>
            <a:br>
              <a:rPr lang="en-AU" altLang="en-US" sz="4000" b="1" dirty="0">
                <a:latin typeface="Arial Narrow" panose="020B0606020202030204" pitchFamily="34" charset="0"/>
              </a:rPr>
            </a:br>
            <a:r>
              <a:rPr lang="en-AU" altLang="en-US" sz="4000" b="1" dirty="0">
                <a:latin typeface="Arial Narrow" panose="020B0606020202030204" pitchFamily="34" charset="0"/>
              </a:rPr>
              <a:t>and neither knows measure nor end.</a:t>
            </a:r>
            <a:endParaRPr lang="en-US" altLang="en-US" sz="4000" b="1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9718707"/>
      </p:ext>
    </p:extLst>
  </p:cSld>
  <p:clrMapOvr>
    <a:masterClrMapping/>
  </p:clrMapOvr>
  <p:transition>
    <p:wipe dir="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F64D2B01-A1C8-4956-937D-E9DD4516A37C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178560" y="3556000"/>
            <a:ext cx="10190480" cy="2885440"/>
          </a:xfrm>
        </p:spPr>
        <p:txBody>
          <a:bodyPr/>
          <a:lstStyle/>
          <a:p>
            <a:pPr algn="l"/>
            <a:r>
              <a:rPr lang="en-AU" altLang="en-US" sz="4000" b="1" dirty="0" err="1">
                <a:latin typeface="Arial Narrow" panose="020B0606020202030204" pitchFamily="34" charset="0"/>
              </a:rPr>
              <a:t>‘Tis</a:t>
            </a:r>
            <a:r>
              <a:rPr lang="en-AU" altLang="en-US" sz="4000" b="1" dirty="0">
                <a:latin typeface="Arial Narrow" panose="020B0606020202030204" pitchFamily="34" charset="0"/>
              </a:rPr>
              <a:t> Jesus the first and the last</a:t>
            </a:r>
            <a:br>
              <a:rPr lang="en-AU" altLang="en-US" sz="4000" b="1" dirty="0">
                <a:latin typeface="Arial Narrow" panose="020B0606020202030204" pitchFamily="34" charset="0"/>
              </a:rPr>
            </a:br>
            <a:r>
              <a:rPr lang="en-AU" altLang="en-US" sz="4000" b="1" dirty="0">
                <a:latin typeface="Arial Narrow" panose="020B0606020202030204" pitchFamily="34" charset="0"/>
              </a:rPr>
              <a:t>whose Spirit shall guide us safe home;</a:t>
            </a:r>
            <a:br>
              <a:rPr lang="en-AU" altLang="en-US" sz="4000" b="1" dirty="0">
                <a:latin typeface="Arial Narrow" panose="020B0606020202030204" pitchFamily="34" charset="0"/>
              </a:rPr>
            </a:br>
            <a:r>
              <a:rPr lang="en-AU" altLang="en-US" sz="4000" b="1" dirty="0">
                <a:latin typeface="Arial Narrow" panose="020B0606020202030204" pitchFamily="34" charset="0"/>
              </a:rPr>
              <a:t>we’ll praise him for all that is past,</a:t>
            </a:r>
            <a:br>
              <a:rPr lang="en-AU" altLang="en-US" sz="4000" b="1" dirty="0">
                <a:latin typeface="Arial Narrow" panose="020B0606020202030204" pitchFamily="34" charset="0"/>
              </a:rPr>
            </a:br>
            <a:r>
              <a:rPr lang="en-AU" altLang="en-US" sz="4000" b="1" dirty="0">
                <a:latin typeface="Arial Narrow" panose="020B0606020202030204" pitchFamily="34" charset="0"/>
              </a:rPr>
              <a:t>and trust him for all that’s to come.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DBF88FF-0C15-4BAE-B343-51A53514A365}"/>
              </a:ext>
            </a:extLst>
          </p:cNvPr>
          <p:cNvSpPr txBox="1"/>
          <p:nvPr/>
        </p:nvSpPr>
        <p:spPr>
          <a:xfrm>
            <a:off x="8524240" y="5608320"/>
            <a:ext cx="3505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altLang="en-US" sz="1200" b="1" i="1" dirty="0">
                <a:latin typeface="Arial Narrow" panose="020B0606020202030204" pitchFamily="34" charset="0"/>
                <a:cs typeface="Times New Roman" panose="02020603050405020304" pitchFamily="18" charset="0"/>
              </a:rPr>
              <a:t>Joseph Hart 1712-1768</a:t>
            </a:r>
            <a:br>
              <a:rPr lang="en-US" altLang="en-US" sz="1200" b="1" i="1" dirty="0"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en-US" altLang="en-US" sz="1200" b="1" i="1" dirty="0"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en-AU" altLang="en-US" sz="12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Reproduced with permission under license </a:t>
            </a:r>
            <a:r>
              <a:rPr lang="en-AU" altLang="en-US" sz="1200" b="1" dirty="0">
                <a:solidFill>
                  <a:srgbClr val="FFFF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# </a:t>
            </a:r>
            <a:r>
              <a:rPr lang="en-AU" altLang="en-US" sz="1200" b="1" i="1" dirty="0">
                <a:solidFill>
                  <a:srgbClr val="FFFF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604530 </a:t>
            </a:r>
            <a:br>
              <a:rPr lang="en-AU" altLang="en-US" sz="1200" b="1" dirty="0"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en-AU" altLang="en-US" sz="12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Licensing - Copyright Cleared Music for Churches.</a:t>
            </a:r>
            <a:endParaRPr lang="en-AU" sz="12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550205"/>
      </p:ext>
    </p:extLst>
  </p:cSld>
  <p:clrMapOvr>
    <a:masterClrMapping/>
  </p:clrMapOvr>
  <p:transition>
    <p:wipe dir="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0648925"/>
      </p:ext>
    </p:extLst>
  </p:cSld>
  <p:clrMapOvr>
    <a:masterClrMapping/>
  </p:clrMapOvr>
  <p:transition>
    <p:wipe dir="d"/>
  </p:transition>
</p:sld>
</file>

<file path=ppt/theme/theme1.xml><?xml version="1.0" encoding="utf-8"?>
<a:theme xmlns:a="http://schemas.openxmlformats.org/drawingml/2006/main" name="Default Design">
  <a:themeElements>
    <a:clrScheme name="">
      <a:dk1>
        <a:srgbClr val="808080"/>
      </a:dk1>
      <a:lt1>
        <a:srgbClr val="FFFFCC"/>
      </a:lt1>
      <a:dk2>
        <a:srgbClr val="000000"/>
      </a:dk2>
      <a:lt2>
        <a:srgbClr val="FFFFCC"/>
      </a:lt2>
      <a:accent1>
        <a:srgbClr val="00CC99"/>
      </a:accent1>
      <a:accent2>
        <a:srgbClr val="3333CC"/>
      </a:accent2>
      <a:accent3>
        <a:srgbClr val="AAAAAA"/>
      </a:accent3>
      <a:accent4>
        <a:srgbClr val="DADAAE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131</Words>
  <Application>Microsoft Office PowerPoint</Application>
  <PresentationFormat>Widescreen</PresentationFormat>
  <Paragraphs>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Arial Narrow</vt:lpstr>
      <vt:lpstr>Calibri</vt:lpstr>
      <vt:lpstr>Times New Roman</vt:lpstr>
      <vt:lpstr>Default Design</vt:lpstr>
      <vt:lpstr>TIS 220  This, this is the God we adore  Joseph Hart 1712-1768   Reproduced with permission under license #130 Licensing - Copyright Cleared Music for Churches.</vt:lpstr>
      <vt:lpstr>TiS 220 This, this is the God we adore; our faithful, unchangeable friend; whose love is as great as his power, and neither knows measure nor end.</vt:lpstr>
      <vt:lpstr>‘Tis Jesus the first and the last whose Spirit shall guide us safe home; we’ll praise him for all that is past, and trust him for all that’s to come.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TIS 220  This, this is the God we adore  Joseph Hart 1712-1768   Reproduced with permission under license #130 Licensing - Copyright Cleared Music for Churches.</dc:title>
  <dc:creator>John Secombe</dc:creator>
  <cp:lastModifiedBy>John Secombe</cp:lastModifiedBy>
  <cp:revision>1</cp:revision>
  <dcterms:created xsi:type="dcterms:W3CDTF">2020-10-07T03:50:53Z</dcterms:created>
  <dcterms:modified xsi:type="dcterms:W3CDTF">2020-10-07T03:57:23Z</dcterms:modified>
</cp:coreProperties>
</file>