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3"/>
  </p:notesMasterIdLst>
  <p:sldIdLst>
    <p:sldId id="268" r:id="rId2"/>
    <p:sldId id="269" r:id="rId3"/>
    <p:sldId id="270" r:id="rId4"/>
    <p:sldId id="345" r:id="rId5"/>
    <p:sldId id="271" r:id="rId6"/>
    <p:sldId id="272" r:id="rId7"/>
    <p:sldId id="347" r:id="rId8"/>
    <p:sldId id="344" r:id="rId9"/>
    <p:sldId id="343" r:id="rId10"/>
    <p:sldId id="348" r:id="rId11"/>
    <p:sldId id="273" r:id="rId12"/>
  </p:sldIdLst>
  <p:sldSz cx="9144000" cy="6858000" type="screen4x3"/>
  <p:notesSz cx="6858000" cy="9144000"/>
  <p:defaultTextStyle>
    <a:defPPr>
      <a:defRPr lang="en-AU"/>
    </a:defPPr>
    <a:lvl1pPr algn="l" rtl="0" eaLnBrk="0" fontAlgn="base" hangingPunct="0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400" b="1" kern="1200">
        <a:solidFill>
          <a:schemeClr val="tx2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400" b="1" kern="1200">
        <a:solidFill>
          <a:schemeClr val="tx2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400" b="1" kern="1200">
        <a:solidFill>
          <a:schemeClr val="tx2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400" b="1" kern="1200">
        <a:solidFill>
          <a:schemeClr val="tx2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426" autoAdjust="0"/>
    <p:restoredTop sz="90921" autoAdjust="0"/>
  </p:normalViewPr>
  <p:slideViewPr>
    <p:cSldViewPr>
      <p:cViewPr varScale="1">
        <p:scale>
          <a:sx n="97" d="100"/>
          <a:sy n="97" d="100"/>
        </p:scale>
        <p:origin x="82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AU" alt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AU" altLang="en-US"/>
          </a:p>
        </p:txBody>
      </p:sp>
      <p:sp>
        <p:nvSpPr>
          <p:cNvPr id="2048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altLang="en-US"/>
              <a:t>Click to edit Master text styles</a:t>
            </a:r>
          </a:p>
          <a:p>
            <a:pPr lvl="1"/>
            <a:r>
              <a:rPr lang="en-AU" altLang="en-US"/>
              <a:t>Second level</a:t>
            </a:r>
          </a:p>
          <a:p>
            <a:pPr lvl="2"/>
            <a:r>
              <a:rPr lang="en-AU" altLang="en-US"/>
              <a:t>Third level</a:t>
            </a:r>
          </a:p>
          <a:p>
            <a:pPr lvl="3"/>
            <a:r>
              <a:rPr lang="en-AU" altLang="en-US"/>
              <a:t>Fourth level</a:t>
            </a:r>
          </a:p>
          <a:p>
            <a:pPr lvl="4"/>
            <a:r>
              <a:rPr lang="en-AU" altLang="en-US"/>
              <a:t>Fifth level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AU" altLang="en-U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BE543D7-B0F4-4026-B9F8-34335CF69798}" type="slidenum">
              <a:rPr lang="en-AU" altLang="en-US"/>
              <a:pPr/>
              <a:t>‹#›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401326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4F718E-4B74-4E75-9570-2F044E1BC344}" type="slidenum">
              <a:rPr lang="en-AU" altLang="en-US"/>
              <a:pPr/>
              <a:t>1</a:t>
            </a:fld>
            <a:endParaRPr lang="en-AU" altLang="en-US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1B60E9-28A6-4B1B-8DE0-A40B91D49E0C}" type="slidenum">
              <a:rPr lang="en-AU" altLang="en-US"/>
              <a:pPr/>
              <a:t>2</a:t>
            </a:fld>
            <a:endParaRPr lang="en-AU" altLang="en-US"/>
          </a:p>
        </p:txBody>
      </p:sp>
      <p:sp>
        <p:nvSpPr>
          <p:cNvPr id="440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086AE5-2A71-4431-ACA0-C00A1795D4CB}" type="slidenum">
              <a:rPr lang="en-AU" altLang="en-US"/>
              <a:pPr/>
              <a:t>3</a:t>
            </a:fld>
            <a:endParaRPr lang="en-AU" altLang="en-US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4F718E-4B74-4E75-9570-2F044E1BC344}" type="slidenum">
              <a:rPr kumimoji="0" lang="en-AU" alt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21193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067794-B001-47AA-8AF2-D079211C6CDB}" type="slidenum">
              <a:rPr lang="en-AU" altLang="en-US"/>
              <a:pPr/>
              <a:t>5</a:t>
            </a:fld>
            <a:endParaRPr lang="en-AU" altLang="en-US"/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6B36F9F-4EDB-4611-9114-55058E513A60}" type="slidenum">
              <a:rPr lang="en-AU" altLang="en-US"/>
              <a:pPr/>
              <a:t>6</a:t>
            </a:fld>
            <a:endParaRPr lang="en-AU" altLang="en-US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4F718E-4B74-4E75-9570-2F044E1BC344}" type="slidenum">
              <a:rPr kumimoji="0" lang="en-AU" alt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712979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4F718E-4B74-4E75-9570-2F044E1BC344}" type="slidenum">
              <a:rPr lang="en-AU" altLang="en-US"/>
              <a:pPr/>
              <a:t>8</a:t>
            </a:fld>
            <a:endParaRPr lang="en-AU" altLang="en-US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4F718E-4B74-4E75-9570-2F044E1BC344}" type="slidenum">
              <a:rPr lang="en-AU" altLang="en-US"/>
              <a:pPr/>
              <a:t>9</a:t>
            </a:fld>
            <a:endParaRPr lang="en-AU" altLang="en-US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64F718E-4B74-4E75-9570-2F044E1BC344}" type="slidenum">
              <a:rPr kumimoji="0" lang="en-AU" altLang="en-US" sz="1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094128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4F718E-4B74-4E75-9570-2F044E1BC344}" type="slidenum">
              <a:rPr lang="en-AU" altLang="en-US"/>
              <a:pPr/>
              <a:t>11</a:t>
            </a:fld>
            <a:endParaRPr lang="en-AU" altLang="en-US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C315E-4D18-436A-9F68-7E6618C273B1}" type="slidenum">
              <a:rPr lang="en-AU" altLang="en-US"/>
              <a:pPr/>
              <a:t>‹#›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4171636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6425C6-70A6-4330-97F2-B486823E293C}" type="slidenum">
              <a:rPr lang="en-AU" altLang="en-US"/>
              <a:pPr/>
              <a:t>‹#›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990564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4FEA6B-C2CF-4FAB-BFC7-6B405B95278A}" type="slidenum">
              <a:rPr lang="en-AU" altLang="en-US"/>
              <a:pPr/>
              <a:t>‹#›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848800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9926CC-5DE9-43BC-8426-E09C95A83D12}" type="slidenum">
              <a:rPr lang="en-AU" altLang="en-US"/>
              <a:pPr/>
              <a:t>‹#›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949757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DDE269-6E57-4345-B147-9B20D7474881}" type="slidenum">
              <a:rPr lang="en-AU" altLang="en-US"/>
              <a:pPr/>
              <a:t>‹#›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689941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076C33-9DCE-4F88-BBCA-628E970D872A}" type="slidenum">
              <a:rPr lang="en-AU" altLang="en-US"/>
              <a:pPr/>
              <a:t>‹#›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4222807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684837-0F04-4DD6-B8EF-A4B94F50E1B4}" type="slidenum">
              <a:rPr lang="en-AU" altLang="en-US"/>
              <a:pPr/>
              <a:t>‹#›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759290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4C60CD-6328-466B-B42B-7AF9596C416B}" type="slidenum">
              <a:rPr lang="en-AU" altLang="en-US"/>
              <a:pPr/>
              <a:t>‹#›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2316927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7A74A8-DE03-4B33-8196-4F11907A432B}" type="slidenum">
              <a:rPr lang="en-AU" altLang="en-US"/>
              <a:pPr/>
              <a:t>‹#›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2005676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E1AD5F-4EF3-4427-91E0-35EA60E14383}" type="slidenum">
              <a:rPr lang="en-AU" altLang="en-US"/>
              <a:pPr/>
              <a:t>‹#›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3881474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AU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707A72-0D6B-42C6-8E34-B7A389D1889D}" type="slidenum">
              <a:rPr lang="en-AU" altLang="en-US"/>
              <a:pPr/>
              <a:t>‹#›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133048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AU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AU" altLang="en-U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endParaRPr lang="en-AU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</a:defRPr>
            </a:lvl1pPr>
          </a:lstStyle>
          <a:p>
            <a:endParaRPr lang="en-AU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</a:defRPr>
            </a:lvl1pPr>
          </a:lstStyle>
          <a:p>
            <a:fld id="{6E837400-630D-4ECD-8C10-FE727FF2A454}" type="slidenum">
              <a:rPr lang="en-AU" altLang="en-US"/>
              <a:pPr/>
              <a:t>‹#›</a:t>
            </a:fld>
            <a:endParaRPr lang="en-AU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5943600"/>
          </a:xfrm>
        </p:spPr>
        <p:txBody>
          <a:bodyPr/>
          <a:lstStyle/>
          <a:p>
            <a:br>
              <a:rPr lang="en-AU" altLang="en-US" sz="4000" b="1" dirty="0"/>
            </a:br>
            <a:r>
              <a:rPr lang="en-AU" altLang="en-US" sz="4000" dirty="0">
                <a:latin typeface="Arial Narrow" panose="020B0606020202030204" pitchFamily="34" charset="0"/>
              </a:rPr>
              <a:t>Songs for </a:t>
            </a:r>
            <a:r>
              <a:rPr lang="en-AU" altLang="en-US" sz="4000">
                <a:latin typeface="Arial Narrow" panose="020B0606020202030204" pitchFamily="34" charset="0"/>
              </a:rPr>
              <a:t>the People </a:t>
            </a:r>
            <a:r>
              <a:rPr lang="en-AU" altLang="en-US" sz="4000" dirty="0">
                <a:latin typeface="Arial Narrow" panose="020B0606020202030204" pitchFamily="34" charset="0"/>
              </a:rPr>
              <a:t>of God</a:t>
            </a:r>
            <a:br>
              <a:rPr lang="en-AU" altLang="en-US" sz="4000" dirty="0">
                <a:latin typeface="Arial Narrow" panose="020B0606020202030204" pitchFamily="34" charset="0"/>
              </a:rPr>
            </a:br>
            <a:r>
              <a:rPr lang="en-AU" altLang="en-US" sz="4000" dirty="0">
                <a:latin typeface="Arial Narrow" panose="020B0606020202030204" pitchFamily="34" charset="0"/>
              </a:rPr>
              <a:t>Book 4 #49</a:t>
            </a:r>
            <a:br>
              <a:rPr lang="en-AU" altLang="en-US" sz="4000" dirty="0">
                <a:latin typeface="Arial Narrow" panose="020B0606020202030204" pitchFamily="34" charset="0"/>
              </a:rPr>
            </a:br>
            <a:br>
              <a:rPr lang="en-AU" altLang="en-US" sz="4000" dirty="0">
                <a:latin typeface="Arial Narrow" panose="020B0606020202030204" pitchFamily="34" charset="0"/>
              </a:rPr>
            </a:br>
            <a:r>
              <a:rPr lang="en-AU" altLang="en-US" sz="4000" b="1" dirty="0">
                <a:latin typeface="Arial Narrow" panose="020B0606020202030204" pitchFamily="34" charset="0"/>
              </a:rPr>
              <a:t>Let hills and mountains</a:t>
            </a:r>
            <a:br>
              <a:rPr lang="en-AU" altLang="en-US" sz="4000" b="1" dirty="0">
                <a:latin typeface="Arial Narrow" panose="020B0606020202030204" pitchFamily="34" charset="0"/>
              </a:rPr>
            </a:br>
            <a:r>
              <a:rPr lang="en-AU" altLang="en-US" sz="4000" b="1" dirty="0">
                <a:latin typeface="Arial Narrow" panose="020B0606020202030204" pitchFamily="34" charset="0"/>
              </a:rPr>
              <a:t>sing and shout</a:t>
            </a:r>
            <a:br>
              <a:rPr lang="en-AU" altLang="en-US" sz="4000" b="1" dirty="0">
                <a:latin typeface="Arial Narrow" panose="020B0606020202030204" pitchFamily="34" charset="0"/>
              </a:rPr>
            </a:br>
            <a:endParaRPr lang="en-AU" altLang="en-US" sz="4000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334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3520440"/>
            <a:ext cx="8062664" cy="2971800"/>
          </a:xfrm>
        </p:spPr>
        <p:txBody>
          <a:bodyPr/>
          <a:lstStyle/>
          <a:p>
            <a:pPr algn="l"/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Let hills and mountains sing and shout.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Let trees and flowers dance about.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Let towns and cities all cry out in praise to the Lord.</a:t>
            </a:r>
          </a:p>
        </p:txBody>
      </p:sp>
    </p:spTree>
    <p:extLst>
      <p:ext uri="{BB962C8B-B14F-4D97-AF65-F5344CB8AC3E}">
        <p14:creationId xmlns:p14="http://schemas.microsoft.com/office/powerpoint/2010/main" val="30643612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789040"/>
            <a:ext cx="8062664" cy="2611760"/>
          </a:xfrm>
        </p:spPr>
        <p:txBody>
          <a:bodyPr/>
          <a:lstStyle/>
          <a:p>
            <a:pPr algn="l" hangingPunct="0"/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Let seas and oceans foam and roar.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Let calling seagulls wheel and soar.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Let waves and waters pound the shore</a:t>
            </a:r>
          </a:p>
        </p:txBody>
      </p:sp>
    </p:spTree>
    <p:extLst>
      <p:ext uri="{BB962C8B-B14F-4D97-AF65-F5344CB8AC3E}">
        <p14:creationId xmlns:p14="http://schemas.microsoft.com/office/powerpoint/2010/main" val="19224942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429000"/>
            <a:ext cx="7772400" cy="2971800"/>
          </a:xfrm>
        </p:spPr>
        <p:txBody>
          <a:bodyPr/>
          <a:lstStyle/>
          <a:p>
            <a:pPr algn="l"/>
            <a:br>
              <a:rPr lang="en-AU" altLang="en-US" sz="4000" b="1" dirty="0"/>
            </a:br>
            <a:r>
              <a:rPr lang="en-AU" altLang="en-US" sz="4000" b="1" dirty="0"/>
              <a:t>	</a:t>
            </a: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in praise to the Lord,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	in praise to the Lord,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	praise to the Lord.</a:t>
            </a:r>
          </a:p>
        </p:txBody>
      </p:sp>
    </p:spTree>
    <p:extLst>
      <p:ext uri="{BB962C8B-B14F-4D97-AF65-F5344CB8AC3E}">
        <p14:creationId xmlns:p14="http://schemas.microsoft.com/office/powerpoint/2010/main" val="3634457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645024"/>
            <a:ext cx="8278688" cy="3024336"/>
          </a:xfrm>
        </p:spPr>
        <p:txBody>
          <a:bodyPr/>
          <a:lstStyle/>
          <a:p>
            <a:pPr algn="l"/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Let drums and cymbals beat and pound.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Let shape and colour whirl 	around.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Let pen and poet all resound in praise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to the Lord.</a:t>
            </a:r>
          </a:p>
        </p:txBody>
      </p:sp>
    </p:spTree>
    <p:extLst>
      <p:ext uri="{BB962C8B-B14F-4D97-AF65-F5344CB8AC3E}">
        <p14:creationId xmlns:p14="http://schemas.microsoft.com/office/powerpoint/2010/main" val="2295649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789040"/>
            <a:ext cx="7990656" cy="2611760"/>
          </a:xfrm>
        </p:spPr>
        <p:txBody>
          <a:bodyPr/>
          <a:lstStyle/>
          <a:p>
            <a:pPr algn="l"/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Let the earth and ore their riches bring.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Let court and crown with justice ring,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Let sign and symbol search and sing.</a:t>
            </a:r>
          </a:p>
        </p:txBody>
      </p:sp>
    </p:spTree>
    <p:extLst>
      <p:ext uri="{BB962C8B-B14F-4D97-AF65-F5344CB8AC3E}">
        <p14:creationId xmlns:p14="http://schemas.microsoft.com/office/powerpoint/2010/main" val="36967793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429000"/>
            <a:ext cx="7772400" cy="2971800"/>
          </a:xfrm>
        </p:spPr>
        <p:txBody>
          <a:bodyPr/>
          <a:lstStyle/>
          <a:p>
            <a:pPr algn="l"/>
            <a:br>
              <a:rPr lang="en-AU" altLang="en-US" sz="4000" b="1" dirty="0"/>
            </a:br>
            <a:r>
              <a:rPr lang="en-AU" altLang="en-US" sz="4000" b="1" dirty="0"/>
              <a:t>	</a:t>
            </a: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in praise to the Lord,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	in praise to the Lord,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	praise to the Lord.</a:t>
            </a:r>
          </a:p>
        </p:txBody>
      </p:sp>
    </p:spTree>
    <p:extLst>
      <p:ext uri="{BB962C8B-B14F-4D97-AF65-F5344CB8AC3E}">
        <p14:creationId xmlns:p14="http://schemas.microsoft.com/office/powerpoint/2010/main" val="7465961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429000"/>
            <a:ext cx="7990656" cy="2971800"/>
          </a:xfrm>
        </p:spPr>
        <p:txBody>
          <a:bodyPr/>
          <a:lstStyle/>
          <a:p>
            <a:pPr algn="l"/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Let art explode on blinded sight.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Let deaf and dumb in verse recite.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Let lame and frenzied dance delight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	in praise to the Lord.</a:t>
            </a:r>
          </a:p>
        </p:txBody>
      </p:sp>
    </p:spTree>
    <p:extLst>
      <p:ext uri="{BB962C8B-B14F-4D97-AF65-F5344CB8AC3E}">
        <p14:creationId xmlns:p14="http://schemas.microsoft.com/office/powerpoint/2010/main" val="3915162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61048"/>
            <a:ext cx="7918648" cy="2539752"/>
          </a:xfrm>
        </p:spPr>
        <p:txBody>
          <a:bodyPr/>
          <a:lstStyle/>
          <a:p>
            <a:pPr algn="l"/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Let those in prison be unbound.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Let all the gathered church be found.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Let bread and wine be shared around.</a:t>
            </a:r>
          </a:p>
        </p:txBody>
      </p:sp>
    </p:spTree>
    <p:extLst>
      <p:ext uri="{BB962C8B-B14F-4D97-AF65-F5344CB8AC3E}">
        <p14:creationId xmlns:p14="http://schemas.microsoft.com/office/powerpoint/2010/main" val="391516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429000"/>
            <a:ext cx="7772400" cy="2971800"/>
          </a:xfrm>
        </p:spPr>
        <p:txBody>
          <a:bodyPr/>
          <a:lstStyle/>
          <a:p>
            <a:pPr algn="l"/>
            <a:br>
              <a:rPr lang="en-AU" altLang="en-US" sz="4000" b="1" dirty="0"/>
            </a:br>
            <a:r>
              <a:rPr lang="en-AU" altLang="en-US" sz="4000" b="1" dirty="0"/>
              <a:t>	</a:t>
            </a: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in praise to the Lord,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	in praise to the Lord,</a:t>
            </a:r>
            <a:b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</a:br>
            <a:r>
              <a:rPr lang="en-AU" altLang="en-US" sz="4000" b="1" dirty="0">
                <a:solidFill>
                  <a:schemeClr val="tx1">
                    <a:lumMod val="75000"/>
                  </a:schemeClr>
                </a:solidFill>
                <a:latin typeface="Arial Narrow" panose="020B0606020202030204" pitchFamily="34" charset="0"/>
              </a:rPr>
              <a:t>	praise to the Lord.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8A0F59-D259-40C2-8CBB-6EB18BC664F3}"/>
              </a:ext>
            </a:extLst>
          </p:cNvPr>
          <p:cNvSpPr txBox="1"/>
          <p:nvPr/>
        </p:nvSpPr>
        <p:spPr>
          <a:xfrm>
            <a:off x="6300192" y="5733256"/>
            <a:ext cx="2736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200" dirty="0">
                <a:latin typeface="Arial Narrow" panose="020B0606020202030204" pitchFamily="34" charset="0"/>
              </a:rPr>
              <a:t>Words Donald Bell 1972</a:t>
            </a:r>
          </a:p>
          <a:p>
            <a:r>
              <a:rPr kumimoji="0" lang="en-AU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Times New Roman" panose="02020603050405020304" pitchFamily="18" charset="0"/>
              </a:rPr>
              <a:t>Reproduced with permission under license # 604530 Licensing - Copyright Cleared Music for Churches.</a:t>
            </a:r>
            <a:endParaRPr lang="en-AU" sz="12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8188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5943600"/>
          </a:xfrm>
        </p:spPr>
        <p:txBody>
          <a:bodyPr/>
          <a:lstStyle/>
          <a:p>
            <a:pPr algn="l"/>
            <a:endParaRPr lang="en-AU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2781334671"/>
      </p:ext>
    </p:extLst>
  </p:cSld>
  <p:clrMapOvr>
    <a:masterClrMapping/>
  </p:clrMapOvr>
</p:sld>
</file>

<file path=ppt/theme/theme1.xml><?xml version="1.0" encoding="utf-8"?>
<a:theme xmlns:a="http://schemas.openxmlformats.org/drawingml/2006/main" name="Morilata standard1">
  <a:themeElements>
    <a:clrScheme name="">
      <a:dk1>
        <a:srgbClr val="808080"/>
      </a:dk1>
      <a:lt1>
        <a:srgbClr val="FFFFCC"/>
      </a:lt1>
      <a:dk2>
        <a:srgbClr val="000000"/>
      </a:dk2>
      <a:lt2>
        <a:srgbClr val="FFFFCC"/>
      </a:lt2>
      <a:accent1>
        <a:srgbClr val="00CC99"/>
      </a:accent1>
      <a:accent2>
        <a:srgbClr val="3333CC"/>
      </a:accent2>
      <a:accent3>
        <a:srgbClr val="AAAAAA"/>
      </a:accent3>
      <a:accent4>
        <a:srgbClr val="DADAAE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AU" alt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AU" alt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Morilata standard1</Template>
  <TotalTime>536</TotalTime>
  <Words>290</Words>
  <Application>Microsoft Office PowerPoint</Application>
  <PresentationFormat>On-screen Show (4:3)</PresentationFormat>
  <Paragraphs>23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Arial Narrow</vt:lpstr>
      <vt:lpstr>Morilata standard1</vt:lpstr>
      <vt:lpstr> Songs for the People of God Book 4 #49  Let hills and mountains sing and shout </vt:lpstr>
      <vt:lpstr>Let hills and mountains sing and shout. Let trees and flowers dance about. Let towns and cities all cry out in praise to the Lord.</vt:lpstr>
      <vt:lpstr>Let seas and oceans foam and roar. Let calling seagulls wheel and soar. Let waves and waters pound the shore</vt:lpstr>
      <vt:lpstr>  in praise to the Lord,  in praise to the Lord,  praise to the Lord.</vt:lpstr>
      <vt:lpstr>Let drums and cymbals beat and pound. Let shape and colour whirl  around. Let pen and poet all resound in praise to the Lord.</vt:lpstr>
      <vt:lpstr>Let the earth and ore their riches bring. Let court and crown with justice ring, Let sign and symbol search and sing.</vt:lpstr>
      <vt:lpstr>  in praise to the Lord,  in praise to the Lord,  praise to the Lord.</vt:lpstr>
      <vt:lpstr>Let art explode on blinded sight. Let deaf and dumb in verse recite. Let lame and frenzied dance delight  in praise to the Lord.</vt:lpstr>
      <vt:lpstr>Let those in prison be unbound. Let all the gathered church be found. Let bread and wine be shared around.</vt:lpstr>
      <vt:lpstr>  in praise to the Lord,  in praise to the Lord,  praise to the Lord.</vt:lpstr>
      <vt:lpstr>PowerPoint Presentation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Morialta UC   23 June 2019</dc:title>
  <dc:creator>Mackenzie</dc:creator>
  <cp:lastModifiedBy>John Secombe</cp:lastModifiedBy>
  <cp:revision>19</cp:revision>
  <dcterms:created xsi:type="dcterms:W3CDTF">2019-06-21T06:29:12Z</dcterms:created>
  <dcterms:modified xsi:type="dcterms:W3CDTF">2021-06-02T07:41:06Z</dcterms:modified>
</cp:coreProperties>
</file>