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7" r:id="rId2"/>
    <p:sldId id="258" r:id="rId3"/>
    <p:sldId id="259" r:id="rId4"/>
    <p:sldId id="260"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108" y="-8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A1A40E-50A5-4D68-88F7-AFB86BF46E40}" type="datetimeFigureOut">
              <a:rPr lang="en-AU" smtClean="0"/>
              <a:t>10/08/2013</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1D0CB4-DB0F-4B2D-99DE-BFA70318BA74}" type="slidenum">
              <a:rPr lang="en-AU" smtClean="0"/>
              <a:t>‹#›</a:t>
            </a:fld>
            <a:endParaRPr lang="en-A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C0B937BD-369E-4D86-A217-DC68C953D637}" type="slidenum">
              <a:rPr lang="en-US" smtClean="0"/>
              <a:pPr/>
              <a:t>1</a:t>
            </a:fld>
            <a:endParaRPr lang="en-US" smtClean="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FCDB145E-A922-4CDD-B967-4A2F38E83DD4}" type="slidenum">
              <a:rPr lang="en-US" smtClean="0"/>
              <a:pPr/>
              <a:t>2</a:t>
            </a:fld>
            <a:endParaRPr lang="en-US" smtClean="0"/>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0502DED8-0C06-40D0-96D6-3BA648B339EC}" type="slidenum">
              <a:rPr lang="en-US" smtClean="0"/>
              <a:pPr/>
              <a:t>3</a:t>
            </a:fld>
            <a:endParaRPr lang="en-US" smtClean="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0502DED8-0C06-40D0-96D6-3BA648B339EC}" type="slidenum">
              <a:rPr lang="en-US" smtClean="0"/>
              <a:pPr/>
              <a:t>4</a:t>
            </a:fld>
            <a:endParaRPr lang="en-US" smtClean="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FC401F92-2E2A-4B84-AFE4-9D81BF3E4589}" type="datetimeFigureOut">
              <a:rPr lang="en-AU" smtClean="0"/>
              <a:t>10/08/2013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C401F92-2E2A-4B84-AFE4-9D81BF3E4589}" type="datetimeFigureOut">
              <a:rPr lang="en-AU" smtClean="0"/>
              <a:t>10/08/2013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401F92-2E2A-4B84-AFE4-9D81BF3E4589}" type="datetimeFigureOut">
              <a:rPr lang="en-AU" smtClean="0"/>
              <a:t>10/08/2013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FC401F92-2E2A-4B84-AFE4-9D81BF3E4589}" type="datetimeFigureOut">
              <a:rPr lang="en-AU" smtClean="0"/>
              <a:t>10/08/2013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FC401F92-2E2A-4B84-AFE4-9D81BF3E4589}" type="datetimeFigureOut">
              <a:rPr lang="en-AU" smtClean="0"/>
              <a:t>10/08/2013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FC401F92-2E2A-4B84-AFE4-9D81BF3E4589}" type="datetimeFigureOut">
              <a:rPr lang="en-AU" smtClean="0"/>
              <a:t>10/08/2013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401F92-2E2A-4B84-AFE4-9D81BF3E4589}" type="datetimeFigureOut">
              <a:rPr lang="en-AU" smtClean="0"/>
              <a:t>10/08/2013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401F92-2E2A-4B84-AFE4-9D81BF3E4589}" type="datetimeFigureOut">
              <a:rPr lang="en-AU" smtClean="0"/>
              <a:t>10/08/2013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401F92-2E2A-4B84-AFE4-9D81BF3E4589}" type="datetimeFigureOut">
              <a:rPr lang="en-AU" smtClean="0"/>
              <a:t>10/08/2013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C401F92-2E2A-4B84-AFE4-9D81BF3E4589}" type="datetimeFigureOut">
              <a:rPr lang="en-AU" smtClean="0"/>
              <a:t>10/08/2013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C401F92-2E2A-4B84-AFE4-9D81BF3E4589}" type="datetimeFigureOut">
              <a:rPr lang="en-AU" smtClean="0"/>
              <a:t>10/08/2013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6613469-3FA6-4AD5-8D48-F14B9FB2DE8A}" type="slidenum">
              <a:rPr lang="en-AU" smtClean="0"/>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401F92-2E2A-4B84-AFE4-9D81BF3E4589}" type="datetimeFigureOut">
              <a:rPr lang="en-AU" smtClean="0"/>
              <a:t>10/08/2013</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613469-3FA6-4AD5-8D48-F14B9FB2DE8A}" type="slidenum">
              <a:rPr lang="en-AU" smtClean="0"/>
              <a:t>‹#›</a:t>
            </a:fld>
            <a:endParaRPr lang="en-A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685800" y="457200"/>
            <a:ext cx="7772400" cy="5943600"/>
          </a:xfrm>
        </p:spPr>
        <p:txBody>
          <a:bodyPr/>
          <a:lstStyle/>
          <a:p>
            <a:pPr eaLnBrk="1" hangingPunct="1"/>
            <a:r>
              <a:rPr lang="en-AU" b="1" dirty="0" smtClean="0">
                <a:solidFill>
                  <a:srgbClr val="FFFF00"/>
                </a:solidFill>
                <a:latin typeface="Arial Narrow" pitchFamily="34" charset="0"/>
              </a:rPr>
              <a:t>NJSB – 89</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Let there be peace on earth</a:t>
            </a:r>
            <a:br>
              <a:rPr lang="en-AU" b="1" dirty="0" smtClean="0">
                <a:solidFill>
                  <a:srgbClr val="FFFF00"/>
                </a:solidFill>
                <a:latin typeface="Arial Narrow" pitchFamily="34" charset="0"/>
              </a:rPr>
            </a:br>
            <a:r>
              <a:rPr lang="en-AU" dirty="0" smtClean="0">
                <a:solidFill>
                  <a:srgbClr val="FFFF00"/>
                </a:solidFill>
              </a:rPr>
              <a:t> </a:t>
            </a:r>
            <a:r>
              <a:rPr lang="en-AU" sz="1000" dirty="0" smtClean="0">
                <a:solidFill>
                  <a:srgbClr val="FFFF00"/>
                </a:solidFill>
                <a:latin typeface="Arial Narrow" pitchFamily="34" charset="0"/>
              </a:rPr>
              <a:t>Words and music by </a:t>
            </a:r>
            <a:r>
              <a:rPr lang="en-AU" sz="1000" dirty="0" err="1" smtClean="0">
                <a:solidFill>
                  <a:srgbClr val="FFFF00"/>
                </a:solidFill>
                <a:latin typeface="Arial Narrow" pitchFamily="34" charset="0"/>
              </a:rPr>
              <a:t>Sy</a:t>
            </a:r>
            <a:r>
              <a:rPr lang="en-AU" sz="1000" dirty="0" smtClean="0">
                <a:solidFill>
                  <a:srgbClr val="FFFF00"/>
                </a:solidFill>
                <a:latin typeface="Arial Narrow" pitchFamily="34" charset="0"/>
              </a:rPr>
              <a:t> Miller and Jill Jackson (c) 1983  </a:t>
            </a:r>
            <a:br>
              <a:rPr lang="en-AU" sz="1000" dirty="0" smtClean="0">
                <a:solidFill>
                  <a:srgbClr val="FFFF00"/>
                </a:solidFill>
                <a:latin typeface="Arial Narrow" pitchFamily="34" charset="0"/>
              </a:rPr>
            </a:br>
            <a:r>
              <a:rPr lang="en-AU" sz="1000" b="1" dirty="0" smtClean="0">
                <a:solidFill>
                  <a:srgbClr val="FFFF00"/>
                </a:solidFill>
                <a:latin typeface="Arial Narrow" pitchFamily="34" charset="0"/>
                <a:cs typeface="Times New Roman" pitchFamily="18" charset="0"/>
              </a:rPr>
              <a:t> </a:t>
            </a:r>
            <a:r>
              <a:rPr lang="en-AU" sz="1000" dirty="0" smtClean="0">
                <a:solidFill>
                  <a:srgbClr val="FFFF00"/>
                </a:solidFill>
                <a:latin typeface="Arial Narrow" pitchFamily="34" charset="0"/>
              </a:rPr>
              <a:t>Reproduced with permission under license # 604530 </a:t>
            </a:r>
            <a:r>
              <a:rPr lang="en-AU" sz="1000" b="1" dirty="0" smtClean="0">
                <a:solidFill>
                  <a:srgbClr val="FFFF00"/>
                </a:solidFill>
                <a:latin typeface="Arial Narrow" pitchFamily="34" charset="0"/>
                <a:cs typeface="Times New Roman" pitchFamily="18" charset="0"/>
              </a:rPr>
              <a:t/>
            </a:r>
            <a:br>
              <a:rPr lang="en-AU" sz="1000" b="1" dirty="0" smtClean="0">
                <a:solidFill>
                  <a:srgbClr val="FFFF00"/>
                </a:solidFill>
                <a:latin typeface="Arial Narrow" pitchFamily="34" charset="0"/>
                <a:cs typeface="Times New Roman" pitchFamily="18" charset="0"/>
              </a:rPr>
            </a:br>
            <a:r>
              <a:rPr lang="en-AU" sz="1000" dirty="0" smtClean="0">
                <a:solidFill>
                  <a:srgbClr val="FFFF00"/>
                </a:solidFill>
                <a:latin typeface="Arial Narrow" pitchFamily="34" charset="0"/>
              </a:rPr>
              <a:t>Licensing - Copyright Cleared Music for Churches.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395288" y="549275"/>
            <a:ext cx="8062912" cy="5943600"/>
          </a:xfrm>
        </p:spPr>
        <p:txBody>
          <a:bodyPr/>
          <a:lstStyle/>
          <a:p>
            <a:pPr algn="l" eaLnBrk="1" hangingPunct="1"/>
            <a:r>
              <a:rPr lang="en-AU" b="1" dirty="0" smtClean="0">
                <a:solidFill>
                  <a:srgbClr val="FFFF00"/>
                </a:solidFill>
                <a:latin typeface="Arial Narrow" pitchFamily="34" charset="0"/>
              </a:rPr>
              <a:t>Let there be peace on earth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and let it begin with me.</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Let there be peace on earth,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the peace that was meant to be.</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With God as our creator,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we’re one family.</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Let us walk with each other</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in perfect harmony.</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85800" y="457200"/>
            <a:ext cx="7772400" cy="5943600"/>
          </a:xfrm>
        </p:spPr>
        <p:txBody>
          <a:bodyPr/>
          <a:lstStyle/>
          <a:p>
            <a:pPr algn="l" eaLnBrk="1" hangingPunct="1"/>
            <a:r>
              <a:rPr lang="en-AU" b="1" dirty="0" smtClean="0">
                <a:solidFill>
                  <a:srgbClr val="FFFF00"/>
                </a:solidFill>
                <a:latin typeface="Arial Narrow" pitchFamily="34" charset="0"/>
              </a:rPr>
              <a:t>Let there be peace on earth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and let it begin with me.</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Let there be peace on earth,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the peace that was meant to be.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85800" y="457200"/>
            <a:ext cx="7772400" cy="5943600"/>
          </a:xfrm>
        </p:spPr>
        <p:txBody>
          <a:bodyPr/>
          <a:lstStyle/>
          <a:p>
            <a:pPr algn="l" eaLnBrk="1" hangingPunct="1"/>
            <a:r>
              <a:rPr lang="en-AU" b="1" dirty="0" smtClean="0">
                <a:solidFill>
                  <a:srgbClr val="FFFF00"/>
                </a:solidFill>
                <a:latin typeface="Arial Narrow" pitchFamily="34" charset="0"/>
              </a:rPr>
              <a:t>Let there be peace on earth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and let it begin with me.</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Let there be peace on earth, </a:t>
            </a:r>
            <a:br>
              <a:rPr lang="en-AU" b="1" dirty="0" smtClean="0">
                <a:solidFill>
                  <a:srgbClr val="FFFF00"/>
                </a:solidFill>
                <a:latin typeface="Arial Narrow" pitchFamily="34" charset="0"/>
              </a:rPr>
            </a:br>
            <a:r>
              <a:rPr lang="en-AU" b="1" dirty="0" smtClean="0">
                <a:solidFill>
                  <a:srgbClr val="FFFF00"/>
                </a:solidFill>
                <a:latin typeface="Arial Narrow" pitchFamily="34" charset="0"/>
              </a:rPr>
              <a:t>the peace that was meant to be.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25</Words>
  <Application>Microsoft Office PowerPoint</Application>
  <PresentationFormat>On-screen Show (4:3)</PresentationFormat>
  <Paragraphs>8</Paragraphs>
  <Slides>4</Slides>
  <Notes>4</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NJSB – 89  Let there be peace on earth  Words and music by Sy Miller and Jill Jackson (c) 1983    Reproduced with permission under license # 604530  Licensing - Copyright Cleared Music for Churches. </vt:lpstr>
      <vt:lpstr>Let there be peace on earth  and let it begin with me. Let there be peace on earth,  the peace that was meant to be. With God as our creator,  we’re one family. Let us walk with each other in perfect harmony.</vt:lpstr>
      <vt:lpstr>Let there be peace on earth  and let it begin with me. Let there be peace on earth,  the peace that was meant to be.</vt:lpstr>
      <vt:lpstr>Let there be peace on earth  and let it begin with me. Let there be peace on earth,  the peace that was meant to be.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NJSB – 89  Let there be peace on earth  Words and music by Sy Miller and Jill Jackson (c) 1983    Reproduced with permission under license # 604530  Licensing - Copyright Cleared Music for Churches. </dc:title>
  <dc:creator>Admin</dc:creator>
  <cp:lastModifiedBy>Admin</cp:lastModifiedBy>
  <cp:revision>1</cp:revision>
  <dcterms:created xsi:type="dcterms:W3CDTF">2013-08-10T01:53:06Z</dcterms:created>
  <dcterms:modified xsi:type="dcterms:W3CDTF">2013-08-10T01:55:40Z</dcterms:modified>
</cp:coreProperties>
</file>