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8"/>
  </p:notesMasterIdLst>
  <p:sldIdLst>
    <p:sldId id="353" r:id="rId2"/>
    <p:sldId id="354" r:id="rId3"/>
    <p:sldId id="355" r:id="rId4"/>
    <p:sldId id="356" r:id="rId5"/>
    <p:sldId id="357" r:id="rId6"/>
    <p:sldId id="270" r:id="rId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4400" b="1"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4400" b="1"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4400" b="1"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4400" b="1"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4400" b="1"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4400" b="1"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4400" b="1"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4400" b="1"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4400" b="1"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FF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34606" autoAdjust="0"/>
    <p:restoredTop sz="86375" autoAdjust="0"/>
  </p:normalViewPr>
  <p:slideViewPr>
    <p:cSldViewPr>
      <p:cViewPr varScale="1">
        <p:scale>
          <a:sx n="91" d="100"/>
          <a:sy n="91" d="100"/>
        </p:scale>
        <p:origin x="546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737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D0B08EA9-9286-4617-A5E8-BB9C97C9EABA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1914B60B-1B82-4F07-83B6-92C63C79A3FC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05C6C524-D043-4C43-86D7-B1A04A9C73FD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5" name="Rectangle 5">
            <a:extLst>
              <a:ext uri="{FF2B5EF4-FFF2-40B4-BE49-F238E27FC236}">
                <a16:creationId xmlns:a16="http://schemas.microsoft.com/office/drawing/2014/main" id="{F1682AA0-3C83-4BF5-9445-ADF1D53EAD33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0486" name="Rectangle 6">
            <a:extLst>
              <a:ext uri="{FF2B5EF4-FFF2-40B4-BE49-F238E27FC236}">
                <a16:creationId xmlns:a16="http://schemas.microsoft.com/office/drawing/2014/main" id="{45404608-AD67-4977-AE8C-B171389DC20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487" name="Rectangle 7">
            <a:extLst>
              <a:ext uri="{FF2B5EF4-FFF2-40B4-BE49-F238E27FC236}">
                <a16:creationId xmlns:a16="http://schemas.microsoft.com/office/drawing/2014/main" id="{64726CE6-D58A-46F5-BA09-C7387B8CD37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20246538-FA2B-4992-9B0A-2623B9E4AA5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>
            <a:extLst>
              <a:ext uri="{FF2B5EF4-FFF2-40B4-BE49-F238E27FC236}">
                <a16:creationId xmlns:a16="http://schemas.microsoft.com/office/drawing/2014/main" id="{8A3B7366-7347-4CF0-8FC3-3BEA4498E06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fld id="{EA213B8A-8A3C-4B07-A8E3-7D889623ECFB}" type="slidenum">
              <a:rPr lang="en-US" altLang="en-US" sz="1200" smtClean="0"/>
              <a:pPr/>
              <a:t>1</a:t>
            </a:fld>
            <a:endParaRPr lang="en-US" altLang="en-US" sz="1200"/>
          </a:p>
        </p:txBody>
      </p:sp>
      <p:sp>
        <p:nvSpPr>
          <p:cNvPr id="81923" name="Rectangle 2">
            <a:extLst>
              <a:ext uri="{FF2B5EF4-FFF2-40B4-BE49-F238E27FC236}">
                <a16:creationId xmlns:a16="http://schemas.microsoft.com/office/drawing/2014/main" id="{70BDEF05-BC6E-475A-BDC7-BDA9FCFBC692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81924" name="Rectangle 3">
            <a:extLst>
              <a:ext uri="{FF2B5EF4-FFF2-40B4-BE49-F238E27FC236}">
                <a16:creationId xmlns:a16="http://schemas.microsoft.com/office/drawing/2014/main" id="{8250456A-1141-4E28-B4E6-971751F43275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>
            <a:extLst>
              <a:ext uri="{FF2B5EF4-FFF2-40B4-BE49-F238E27FC236}">
                <a16:creationId xmlns:a16="http://schemas.microsoft.com/office/drawing/2014/main" id="{E2F85977-F351-4B93-BC87-55BF9007CC3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fld id="{AEDA22F1-7B15-4884-860B-220F58E07520}" type="slidenum">
              <a:rPr lang="en-US" altLang="en-US" sz="1200" smtClean="0"/>
              <a:pPr/>
              <a:t>2</a:t>
            </a:fld>
            <a:endParaRPr lang="en-US" altLang="en-US" sz="1200"/>
          </a:p>
        </p:txBody>
      </p:sp>
      <p:sp>
        <p:nvSpPr>
          <p:cNvPr id="83971" name="Rectangle 2">
            <a:extLst>
              <a:ext uri="{FF2B5EF4-FFF2-40B4-BE49-F238E27FC236}">
                <a16:creationId xmlns:a16="http://schemas.microsoft.com/office/drawing/2014/main" id="{0001173E-BADB-4FE0-BC2C-D552C7B72FFB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83972" name="Rectangle 3">
            <a:extLst>
              <a:ext uri="{FF2B5EF4-FFF2-40B4-BE49-F238E27FC236}">
                <a16:creationId xmlns:a16="http://schemas.microsoft.com/office/drawing/2014/main" id="{0D05F87D-3A85-42F0-8FDD-E5156690AB56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>
            <a:extLst>
              <a:ext uri="{FF2B5EF4-FFF2-40B4-BE49-F238E27FC236}">
                <a16:creationId xmlns:a16="http://schemas.microsoft.com/office/drawing/2014/main" id="{1DEB5997-AD9C-4E1E-B8CF-E96BDACDDD9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fld id="{51C28E24-79DC-4730-AFE9-7FF56A07813B}" type="slidenum">
              <a:rPr lang="en-US" altLang="en-US" sz="1200" smtClean="0"/>
              <a:pPr/>
              <a:t>3</a:t>
            </a:fld>
            <a:endParaRPr lang="en-US" altLang="en-US" sz="1200"/>
          </a:p>
        </p:txBody>
      </p:sp>
      <p:sp>
        <p:nvSpPr>
          <p:cNvPr id="86019" name="Rectangle 2">
            <a:extLst>
              <a:ext uri="{FF2B5EF4-FFF2-40B4-BE49-F238E27FC236}">
                <a16:creationId xmlns:a16="http://schemas.microsoft.com/office/drawing/2014/main" id="{957C9005-758D-4BB4-9946-E0A8A69D230D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86020" name="Rectangle 3">
            <a:extLst>
              <a:ext uri="{FF2B5EF4-FFF2-40B4-BE49-F238E27FC236}">
                <a16:creationId xmlns:a16="http://schemas.microsoft.com/office/drawing/2014/main" id="{23FB5FD6-170E-4AF2-8A85-BA9F834FD09E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>
            <a:extLst>
              <a:ext uri="{FF2B5EF4-FFF2-40B4-BE49-F238E27FC236}">
                <a16:creationId xmlns:a16="http://schemas.microsoft.com/office/drawing/2014/main" id="{0FA55472-C308-42A7-B9A5-E525746B868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fld id="{B18C132D-1F50-4B71-81B2-4ECC2439365D}" type="slidenum">
              <a:rPr lang="en-US" altLang="en-US" sz="1200" smtClean="0"/>
              <a:pPr/>
              <a:t>4</a:t>
            </a:fld>
            <a:endParaRPr lang="en-US" altLang="en-US" sz="1200"/>
          </a:p>
        </p:txBody>
      </p:sp>
      <p:sp>
        <p:nvSpPr>
          <p:cNvPr id="88067" name="Rectangle 2">
            <a:extLst>
              <a:ext uri="{FF2B5EF4-FFF2-40B4-BE49-F238E27FC236}">
                <a16:creationId xmlns:a16="http://schemas.microsoft.com/office/drawing/2014/main" id="{1F850EA3-9640-48A8-BDF3-DFE2D3432E89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88068" name="Rectangle 3">
            <a:extLst>
              <a:ext uri="{FF2B5EF4-FFF2-40B4-BE49-F238E27FC236}">
                <a16:creationId xmlns:a16="http://schemas.microsoft.com/office/drawing/2014/main" id="{F55D9029-1C5C-48A4-AFE3-FA2BEBE87288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>
            <a:extLst>
              <a:ext uri="{FF2B5EF4-FFF2-40B4-BE49-F238E27FC236}">
                <a16:creationId xmlns:a16="http://schemas.microsoft.com/office/drawing/2014/main" id="{B4AF618B-72E7-4161-B1FB-330B6C5EAD4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fld id="{B4365A34-EA84-43D6-A2D3-99088C246782}" type="slidenum">
              <a:rPr lang="en-US" altLang="en-US" sz="1200" smtClean="0"/>
              <a:pPr/>
              <a:t>5</a:t>
            </a:fld>
            <a:endParaRPr lang="en-US" altLang="en-US" sz="1200"/>
          </a:p>
        </p:txBody>
      </p:sp>
      <p:sp>
        <p:nvSpPr>
          <p:cNvPr id="90115" name="Rectangle 2">
            <a:extLst>
              <a:ext uri="{FF2B5EF4-FFF2-40B4-BE49-F238E27FC236}">
                <a16:creationId xmlns:a16="http://schemas.microsoft.com/office/drawing/2014/main" id="{D443B46E-9C52-416D-862E-270D85D52564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90116" name="Rectangle 3">
            <a:extLst>
              <a:ext uri="{FF2B5EF4-FFF2-40B4-BE49-F238E27FC236}">
                <a16:creationId xmlns:a16="http://schemas.microsoft.com/office/drawing/2014/main" id="{88BD13B9-CC0F-4B16-ACBE-DC52CD05F0A6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>
            <a:extLst>
              <a:ext uri="{FF2B5EF4-FFF2-40B4-BE49-F238E27FC236}">
                <a16:creationId xmlns:a16="http://schemas.microsoft.com/office/drawing/2014/main" id="{F6155833-BBAE-42C7-9BEA-2BC4FECD0AD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fld id="{3FC375EE-46B3-42A6-92CA-A556481E9317}" type="slidenum">
              <a:rPr lang="en-US" altLang="en-US" sz="1200" smtClean="0"/>
              <a:pPr/>
              <a:t>6</a:t>
            </a:fld>
            <a:endParaRPr lang="en-US" altLang="en-US" sz="1200"/>
          </a:p>
        </p:txBody>
      </p:sp>
      <p:sp>
        <p:nvSpPr>
          <p:cNvPr id="92163" name="Rectangle 2">
            <a:extLst>
              <a:ext uri="{FF2B5EF4-FFF2-40B4-BE49-F238E27FC236}">
                <a16:creationId xmlns:a16="http://schemas.microsoft.com/office/drawing/2014/main" id="{9C6B737B-4E07-4A67-88B0-56248D75A033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92164" name="Rectangle 3">
            <a:extLst>
              <a:ext uri="{FF2B5EF4-FFF2-40B4-BE49-F238E27FC236}">
                <a16:creationId xmlns:a16="http://schemas.microsoft.com/office/drawing/2014/main" id="{D968FC19-DD41-4732-A6BA-2BE077F9EFF2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654CA48-5381-49A8-8E27-58FCC8412D7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93030C2-9477-4570-BDB1-E7C7C15AEEC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0CB0CA2-F95D-4A29-B17F-AF3AFDECAF8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0806BB-3970-414D-9A8E-E746CBE8530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82360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3A30D9B-9C6D-43EB-8A76-A871516DE4F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8E0377-3600-4D51-B380-3CC64310ECE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FD2EE49-795D-4594-84E1-94B6E29B805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6C32C6-002E-4E65-929F-F1BCBC01CE1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61473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9CB223F-E87E-41D4-AD0F-D550763B853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0518070-813B-4CF4-B501-E682E31B950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499F96E-79CD-4720-B20D-DDD606E86AB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02E37D-8F7C-4B9E-A4E8-482B99651DA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4187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FEC0B7-8179-4807-AAD5-A2AEB17BC0C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372B5A8-774C-41A6-BE13-8259B2AA7B1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650890E-F447-447A-BCB4-32DBC2B3D22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DAAD10-9205-4923-A6B4-D0C723D1A3C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88318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7F014CDA-8C95-4230-9065-561528EA4CE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189C2111-FEB1-48D4-87BD-70249C852F2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25CB0A68-2D84-48FC-9C5C-FF6B4282E37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93ECC2-6C65-4EC8-A824-743E1FB72CA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21346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4DF945C3-D89C-4ED9-8CD0-0982D3BA2B6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93FC045D-832F-4822-BBE6-804F3018C55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3C3DB27-588E-4D77-BB1E-4F166A1C324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20F655-D9C3-4760-9086-C8965AF9957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60941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729E3863-FD67-4C5A-8261-A4EED8C3AA1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4E572FF3-4B02-4A1D-9D50-5934CF4D7A8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34CA4B43-46E4-40D5-B319-5ECB6F536B9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377BCE-BE33-4AE7-B9F6-DC73EBCB64C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67676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CA6B185-F3BF-4EB3-8DEF-CA5F4CDBAD6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B9F5B84-B3D6-4F2F-98CD-25D7CF54B0B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CACAD08-CCFB-452C-91C7-59055A87487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494311-4052-4D74-AA1D-91E043A3912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46930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30E393-2D92-48DB-90C4-4316F4D96C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293616D-859F-4C6B-A963-CAF324484A0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B48F845-0DA0-4727-8BD7-5C268711215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ECA56A-2793-4EC7-8B9E-2F32C8491E3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43954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3DF4043-8CE3-4893-AA0A-E22EB194C9D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9188BE8-A991-4512-B547-E71A507835C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389B34F-3DBB-469F-A79B-30A96A71BFA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88F53D-3606-45EA-A423-AAFAF0A1D58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47340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6180BC6-1134-48AB-9596-6C4E2F58869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8573A47-2788-4DBF-8633-298D62F273C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1083486-5B17-4D02-BA9B-B95D8030779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D7EA1A-8BC3-4EA9-8465-478E7513DE3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11278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9B0D29B5-A1D3-46D6-BC1D-AC6C8C9BAF2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E82FD7F6-D89C-4D8F-8EAA-8520F20609A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8D6B2A63-7306-4504-9F8D-E29A2545837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9E526A31-47B4-47C3-8BEE-BE7417E40EB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65CE28CF-8D86-461D-87F6-86706BA0B9A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5A44DE07-1738-4C24-9A5C-F0CAD2A0E46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>
            <a:extLst>
              <a:ext uri="{FF2B5EF4-FFF2-40B4-BE49-F238E27FC236}">
                <a16:creationId xmlns:a16="http://schemas.microsoft.com/office/drawing/2014/main" id="{9DC7D772-FB90-431C-BF92-92DD01EFCFE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39750" y="457200"/>
            <a:ext cx="7918450" cy="3619500"/>
          </a:xfrm>
        </p:spPr>
        <p:txBody>
          <a:bodyPr/>
          <a:lstStyle/>
          <a:p>
            <a:pPr algn="l"/>
            <a:r>
              <a:rPr lang="en-US" altLang="en-US" sz="4000" b="1" dirty="0" err="1">
                <a:latin typeface="Arial Narrow" panose="020B0606020202030204" pitchFamily="34" charset="0"/>
              </a:rPr>
              <a:t>TiS</a:t>
            </a:r>
            <a:r>
              <a:rPr lang="en-US" altLang="en-US" sz="4000" b="1" dirty="0">
                <a:latin typeface="Arial Narrow" panose="020B0606020202030204" pitchFamily="34" charset="0"/>
              </a:rPr>
              <a:t> 650</a:t>
            </a:r>
            <a:br>
              <a:rPr lang="en-US" altLang="en-US" sz="4000" b="1" dirty="0">
                <a:latin typeface="Arial Narrow" panose="020B0606020202030204" pitchFamily="34" charset="0"/>
              </a:rPr>
            </a:br>
            <a:r>
              <a:rPr lang="en-US" altLang="en-US" sz="4000" b="1" dirty="0">
                <a:latin typeface="Arial Narrow" panose="020B0606020202030204" pitchFamily="34" charset="0"/>
              </a:rPr>
              <a:t>Brother, Sister, let me serve you,</a:t>
            </a:r>
            <a:br>
              <a:rPr lang="en-US" altLang="en-US" sz="4000" b="1" dirty="0">
                <a:latin typeface="Arial Narrow" panose="020B0606020202030204" pitchFamily="34" charset="0"/>
              </a:rPr>
            </a:br>
            <a:r>
              <a:rPr lang="en-US" altLang="en-US" sz="4000" b="1" dirty="0">
                <a:latin typeface="Arial Narrow" panose="020B0606020202030204" pitchFamily="34" charset="0"/>
              </a:rPr>
              <a:t>let me be as Christ to you;</a:t>
            </a:r>
            <a:br>
              <a:rPr lang="en-US" altLang="en-US" sz="4000" b="1" dirty="0">
                <a:latin typeface="Arial Narrow" panose="020B0606020202030204" pitchFamily="34" charset="0"/>
              </a:rPr>
            </a:br>
            <a:r>
              <a:rPr lang="en-US" altLang="en-US" sz="4000" b="1" dirty="0">
                <a:latin typeface="Arial Narrow" panose="020B0606020202030204" pitchFamily="34" charset="0"/>
              </a:rPr>
              <a:t>pray that I may have the grace to</a:t>
            </a:r>
            <a:br>
              <a:rPr lang="en-US" altLang="en-US" sz="4000" b="1" dirty="0">
                <a:latin typeface="Arial Narrow" panose="020B0606020202030204" pitchFamily="34" charset="0"/>
              </a:rPr>
            </a:br>
            <a:r>
              <a:rPr lang="en-US" altLang="en-US" sz="4000" b="1" dirty="0">
                <a:latin typeface="Arial Narrow" panose="020B0606020202030204" pitchFamily="34" charset="0"/>
              </a:rPr>
              <a:t>let you be my servant too.</a:t>
            </a:r>
            <a:endParaRPr lang="en-AU" altLang="en-US" sz="4000" b="1" dirty="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>
            <a:extLst>
              <a:ext uri="{FF2B5EF4-FFF2-40B4-BE49-F238E27FC236}">
                <a16:creationId xmlns:a16="http://schemas.microsoft.com/office/drawing/2014/main" id="{C6766C77-7DD3-478A-9FE6-CC989F17420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077200" cy="2827338"/>
          </a:xfrm>
        </p:spPr>
        <p:txBody>
          <a:bodyPr/>
          <a:lstStyle/>
          <a:p>
            <a:pPr algn="l"/>
            <a:r>
              <a:rPr lang="en-US" altLang="en-US" sz="4000" b="1" dirty="0">
                <a:latin typeface="Arial Narrow" panose="020B0606020202030204" pitchFamily="34" charset="0"/>
              </a:rPr>
              <a:t>We are pilgrims on a journey</a:t>
            </a:r>
            <a:br>
              <a:rPr lang="en-US" altLang="en-US" sz="4000" b="1" dirty="0">
                <a:latin typeface="Arial Narrow" panose="020B0606020202030204" pitchFamily="34" charset="0"/>
              </a:rPr>
            </a:br>
            <a:r>
              <a:rPr lang="en-AU" altLang="en-US" sz="4000" b="1" dirty="0">
                <a:latin typeface="Arial Narrow" panose="020B0606020202030204" pitchFamily="34" charset="0"/>
              </a:rPr>
              <a:t>and companions</a:t>
            </a:r>
            <a:r>
              <a:rPr lang="en-US" altLang="en-US" sz="4000" b="1" dirty="0">
                <a:latin typeface="Arial Narrow" panose="020B0606020202030204" pitchFamily="34" charset="0"/>
              </a:rPr>
              <a:t> on the road;</a:t>
            </a:r>
            <a:br>
              <a:rPr lang="en-US" altLang="en-US" sz="4000" b="1" dirty="0">
                <a:latin typeface="Arial Narrow" panose="020B0606020202030204" pitchFamily="34" charset="0"/>
              </a:rPr>
            </a:br>
            <a:r>
              <a:rPr lang="en-US" altLang="en-US" sz="4000" b="1" dirty="0">
                <a:latin typeface="Arial Narrow" panose="020B0606020202030204" pitchFamily="34" charset="0"/>
              </a:rPr>
              <a:t>we are here to help each other</a:t>
            </a:r>
            <a:br>
              <a:rPr lang="en-US" altLang="en-US" sz="4000" b="1" dirty="0">
                <a:latin typeface="Arial Narrow" panose="020B0606020202030204" pitchFamily="34" charset="0"/>
              </a:rPr>
            </a:br>
            <a:r>
              <a:rPr lang="en-US" altLang="en-US" sz="4000" b="1" dirty="0">
                <a:latin typeface="Arial Narrow" panose="020B0606020202030204" pitchFamily="34" charset="0"/>
              </a:rPr>
              <a:t>walk the mile and bear the load. </a:t>
            </a:r>
            <a:endParaRPr lang="en-AU" altLang="en-US" sz="4000" b="1" dirty="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>
            <a:extLst>
              <a:ext uri="{FF2B5EF4-FFF2-40B4-BE49-F238E27FC236}">
                <a16:creationId xmlns:a16="http://schemas.microsoft.com/office/drawing/2014/main" id="{D36BCDAD-D6EB-4665-B43D-BBA26C19010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2971800"/>
          </a:xfrm>
        </p:spPr>
        <p:txBody>
          <a:bodyPr/>
          <a:lstStyle/>
          <a:p>
            <a:pPr algn="l"/>
            <a:r>
              <a:rPr lang="en-US" altLang="en-US" sz="4000" b="1">
                <a:latin typeface="Arial Narrow" panose="020B0606020202030204" pitchFamily="34" charset="0"/>
              </a:rPr>
              <a:t>I will hold the Christ</a:t>
            </a:r>
            <a:r>
              <a:rPr lang="en-AU" altLang="en-US" sz="4000" b="1">
                <a:latin typeface="Arial Narrow" panose="020B0606020202030204" pitchFamily="34" charset="0"/>
              </a:rPr>
              <a:t>-</a:t>
            </a:r>
            <a:r>
              <a:rPr lang="en-US" altLang="en-US" sz="4000" b="1">
                <a:latin typeface="Arial Narrow" panose="020B0606020202030204" pitchFamily="34" charset="0"/>
              </a:rPr>
              <a:t>light for you</a:t>
            </a:r>
            <a:br>
              <a:rPr lang="en-US" altLang="en-US" sz="4000" b="1">
                <a:latin typeface="Arial Narrow" panose="020B0606020202030204" pitchFamily="34" charset="0"/>
              </a:rPr>
            </a:br>
            <a:r>
              <a:rPr lang="en-US" altLang="en-US" sz="4000" b="1">
                <a:latin typeface="Arial Narrow" panose="020B0606020202030204" pitchFamily="34" charset="0"/>
              </a:rPr>
              <a:t>in the night-time of your fear;</a:t>
            </a:r>
            <a:br>
              <a:rPr lang="en-US" altLang="en-US" sz="4000" b="1">
                <a:latin typeface="Arial Narrow" panose="020B0606020202030204" pitchFamily="34" charset="0"/>
              </a:rPr>
            </a:br>
            <a:r>
              <a:rPr lang="en-US" altLang="en-US" sz="4000" b="1">
                <a:latin typeface="Arial Narrow" panose="020B0606020202030204" pitchFamily="34" charset="0"/>
              </a:rPr>
              <a:t>I will hold my hand out to you,</a:t>
            </a:r>
            <a:br>
              <a:rPr lang="en-US" altLang="en-US" sz="4000" b="1">
                <a:latin typeface="Arial Narrow" panose="020B0606020202030204" pitchFamily="34" charset="0"/>
              </a:rPr>
            </a:br>
            <a:r>
              <a:rPr lang="en-US" altLang="en-US" sz="4000" b="1">
                <a:latin typeface="Arial Narrow" panose="020B0606020202030204" pitchFamily="34" charset="0"/>
              </a:rPr>
              <a:t>speak the peace you long to hear. </a:t>
            </a:r>
            <a:endParaRPr lang="en-AU" altLang="en-US" sz="4000" b="1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E759E3D5-ADBA-4EB6-A922-465845EE666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458200" cy="2755900"/>
          </a:xfrm>
        </p:spPr>
        <p:txBody>
          <a:bodyPr/>
          <a:lstStyle/>
          <a:p>
            <a:pPr algn="l"/>
            <a:r>
              <a:rPr lang="en-US" altLang="en-US" sz="4000" b="1">
                <a:latin typeface="Arial Narrow" panose="020B0606020202030204" pitchFamily="34" charset="0"/>
              </a:rPr>
              <a:t>I will weep when you are weeping;</a:t>
            </a:r>
            <a:br>
              <a:rPr lang="en-US" altLang="en-US" sz="4000" b="1">
                <a:latin typeface="Arial Narrow" panose="020B0606020202030204" pitchFamily="34" charset="0"/>
              </a:rPr>
            </a:br>
            <a:r>
              <a:rPr lang="en-US" altLang="en-US" sz="4000" b="1">
                <a:latin typeface="Arial Narrow" panose="020B0606020202030204" pitchFamily="34" charset="0"/>
              </a:rPr>
              <a:t>when you laugh, I'll laugh with you.</a:t>
            </a:r>
            <a:br>
              <a:rPr lang="en-US" altLang="en-US" sz="4000" b="1">
                <a:latin typeface="Arial Narrow" panose="020B0606020202030204" pitchFamily="34" charset="0"/>
              </a:rPr>
            </a:br>
            <a:r>
              <a:rPr lang="en-US" altLang="en-US" sz="4000" b="1">
                <a:latin typeface="Arial Narrow" panose="020B0606020202030204" pitchFamily="34" charset="0"/>
              </a:rPr>
              <a:t>I will share your joy and sorrow</a:t>
            </a:r>
            <a:br>
              <a:rPr lang="en-US" altLang="en-US" sz="4000" b="1">
                <a:latin typeface="Arial Narrow" panose="020B0606020202030204" pitchFamily="34" charset="0"/>
              </a:rPr>
            </a:br>
            <a:r>
              <a:rPr lang="en-US" altLang="en-US" sz="4000" b="1">
                <a:latin typeface="Arial Narrow" panose="020B0606020202030204" pitchFamily="34" charset="0"/>
              </a:rPr>
              <a:t>till we've seen this journey through. </a:t>
            </a:r>
            <a:endParaRPr lang="en-AU" altLang="en-US" sz="4000" b="1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>
            <a:extLst>
              <a:ext uri="{FF2B5EF4-FFF2-40B4-BE49-F238E27FC236}">
                <a16:creationId xmlns:a16="http://schemas.microsoft.com/office/drawing/2014/main" id="{0FD31339-8D8D-4D3C-8F93-EC6CD19EABC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457200"/>
            <a:ext cx="7989887" cy="2827338"/>
          </a:xfrm>
        </p:spPr>
        <p:txBody>
          <a:bodyPr/>
          <a:lstStyle/>
          <a:p>
            <a:pPr algn="l"/>
            <a:r>
              <a:rPr lang="en-US" altLang="en-US" sz="4000" b="1">
                <a:latin typeface="Arial Narrow" panose="020B0606020202030204" pitchFamily="34" charset="0"/>
              </a:rPr>
              <a:t>When we sing to God in heaven</a:t>
            </a:r>
            <a:br>
              <a:rPr lang="en-US" altLang="en-US" sz="4000" b="1">
                <a:latin typeface="Arial Narrow" panose="020B0606020202030204" pitchFamily="34" charset="0"/>
              </a:rPr>
            </a:br>
            <a:r>
              <a:rPr lang="en-US" altLang="en-US" sz="4000" b="1">
                <a:latin typeface="Arial Narrow" panose="020B0606020202030204" pitchFamily="34" charset="0"/>
              </a:rPr>
              <a:t>we shall find such harmony,</a:t>
            </a:r>
            <a:br>
              <a:rPr lang="en-US" altLang="en-US" sz="4000" b="1">
                <a:latin typeface="Arial Narrow" panose="020B0606020202030204" pitchFamily="34" charset="0"/>
              </a:rPr>
            </a:br>
            <a:r>
              <a:rPr lang="en-US" altLang="en-US" sz="4000" b="1">
                <a:latin typeface="Arial Narrow" panose="020B0606020202030204" pitchFamily="34" charset="0"/>
              </a:rPr>
              <a:t>born of all we’ve known together</a:t>
            </a:r>
            <a:br>
              <a:rPr lang="en-US" altLang="en-US" sz="4000" b="1">
                <a:latin typeface="Arial Narrow" panose="020B0606020202030204" pitchFamily="34" charset="0"/>
              </a:rPr>
            </a:br>
            <a:r>
              <a:rPr lang="en-US" altLang="en-US" sz="4000" b="1">
                <a:latin typeface="Arial Narrow" panose="020B0606020202030204" pitchFamily="34" charset="0"/>
              </a:rPr>
              <a:t>of Christ's love and agony.</a:t>
            </a:r>
            <a:endParaRPr lang="en-AU" altLang="en-US" sz="4000" b="1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>
            <a:extLst>
              <a:ext uri="{FF2B5EF4-FFF2-40B4-BE49-F238E27FC236}">
                <a16:creationId xmlns:a16="http://schemas.microsoft.com/office/drawing/2014/main" id="{6267F3C9-2EB3-495D-9080-7744236982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457200"/>
            <a:ext cx="7772400" cy="3187700"/>
          </a:xfrm>
        </p:spPr>
        <p:txBody>
          <a:bodyPr/>
          <a:lstStyle/>
          <a:p>
            <a:pPr algn="l"/>
            <a:r>
              <a:rPr lang="en-US" altLang="en-US" sz="4000" b="1">
                <a:latin typeface="Arial Narrow" panose="020B0606020202030204" pitchFamily="34" charset="0"/>
              </a:rPr>
              <a:t>Brother, Sister let me serve you,</a:t>
            </a:r>
            <a:br>
              <a:rPr lang="en-US" altLang="en-US" sz="4000" b="1">
                <a:latin typeface="Arial Narrow" panose="020B0606020202030204" pitchFamily="34" charset="0"/>
              </a:rPr>
            </a:br>
            <a:r>
              <a:rPr lang="en-US" altLang="en-US" sz="4000" b="1">
                <a:latin typeface="Arial Narrow" panose="020B0606020202030204" pitchFamily="34" charset="0"/>
              </a:rPr>
              <a:t>let me be as Christ to you;</a:t>
            </a:r>
            <a:br>
              <a:rPr lang="en-US" altLang="en-US" sz="4000" b="1">
                <a:latin typeface="Arial Narrow" panose="020B0606020202030204" pitchFamily="34" charset="0"/>
              </a:rPr>
            </a:br>
            <a:r>
              <a:rPr lang="en-US" altLang="en-US" sz="4000" b="1">
                <a:latin typeface="Arial Narrow" panose="020B0606020202030204" pitchFamily="34" charset="0"/>
              </a:rPr>
              <a:t>pray that I may have the grace to</a:t>
            </a:r>
            <a:br>
              <a:rPr lang="en-US" altLang="en-US" sz="4000" b="1">
                <a:latin typeface="Arial Narrow" panose="020B0606020202030204" pitchFamily="34" charset="0"/>
              </a:rPr>
            </a:br>
            <a:r>
              <a:rPr lang="en-US" altLang="en-US" sz="4000" b="1">
                <a:latin typeface="Arial Narrow" panose="020B0606020202030204" pitchFamily="34" charset="0"/>
              </a:rPr>
              <a:t>let you be my servant</a:t>
            </a:r>
            <a:r>
              <a:rPr lang="en-AU" altLang="en-US" sz="4000" b="1">
                <a:latin typeface="Arial Narrow" panose="020B0606020202030204" pitchFamily="34" charset="0"/>
              </a:rPr>
              <a:t> </a:t>
            </a:r>
            <a:r>
              <a:rPr lang="en-US" altLang="en-US" sz="4000" b="1">
                <a:latin typeface="Arial Narrow" panose="020B0606020202030204" pitchFamily="34" charset="0"/>
              </a:rPr>
              <a:t>too.</a:t>
            </a:r>
            <a:endParaRPr lang="en-AU" altLang="en-US" sz="4000" b="1">
              <a:latin typeface="Arial Narrow" panose="020B0606020202030204" pitchFamily="34" charset="0"/>
            </a:endParaRPr>
          </a:p>
        </p:txBody>
      </p:sp>
      <p:sp>
        <p:nvSpPr>
          <p:cNvPr id="91139" name="TextBox 1">
            <a:extLst>
              <a:ext uri="{FF2B5EF4-FFF2-40B4-BE49-F238E27FC236}">
                <a16:creationId xmlns:a16="http://schemas.microsoft.com/office/drawing/2014/main" id="{C261032D-FE21-4B92-AB5A-399C7AE470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125" y="4040188"/>
            <a:ext cx="388778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AU" altLang="en-US" sz="1100">
                <a:solidFill>
                  <a:schemeClr val="tx2"/>
                </a:solidFill>
                <a:latin typeface="Arial Narrow" panose="020B0606020202030204" pitchFamily="34" charset="0"/>
              </a:rPr>
              <a:t>Richard Gillard 1953 –</a:t>
            </a:r>
            <a:br>
              <a:rPr lang="en-AU" altLang="en-US" sz="1100">
                <a:solidFill>
                  <a:schemeClr val="tx2"/>
                </a:solidFill>
                <a:latin typeface="Arial Narrow" panose="020B0606020202030204" pitchFamily="34" charset="0"/>
              </a:rPr>
            </a:br>
            <a:r>
              <a:rPr lang="en-AU" altLang="en-US" sz="1100">
                <a:solidFill>
                  <a:schemeClr val="tx2"/>
                </a:solidFill>
                <a:latin typeface="Arial Narrow" panose="020B0606020202030204" pitchFamily="34" charset="0"/>
              </a:rPr>
              <a:t>Words and music by permission Integrity Music (Aust</a:t>
            </a:r>
            <a:br>
              <a:rPr lang="en-AU" altLang="en-US" sz="1100">
                <a:solidFill>
                  <a:schemeClr val="tx2"/>
                </a:solidFill>
                <a:latin typeface="Arial Narrow" panose="020B0606020202030204" pitchFamily="34" charset="0"/>
              </a:rPr>
            </a:br>
            <a:r>
              <a:rPr lang="en-AU" altLang="en-US" sz="1100">
                <a:solidFill>
                  <a:schemeClr val="tx2"/>
                </a:solidFill>
                <a:latin typeface="Arial Narrow" panose="020B0606020202030204" pitchFamily="34" charset="0"/>
              </a:rPr>
              <a:t> </a:t>
            </a:r>
            <a:r>
              <a:rPr lang="en-AU" altLang="en-US" sz="1100" i="1">
                <a:latin typeface="Arial Narrow" panose="020B0606020202030204" pitchFamily="34" charset="0"/>
                <a:cs typeface="Arial" panose="020B0604020202020204" pitchFamily="34" charset="0"/>
              </a:rPr>
              <a:t>Reproduced with permission under license </a:t>
            </a:r>
            <a:r>
              <a:rPr lang="en-AU" altLang="en-US" sz="1100">
                <a:solidFill>
                  <a:srgbClr val="FFFF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# 604530 </a:t>
            </a:r>
            <a:br>
              <a:rPr lang="en-AU" altLang="en-US" sz="1100" i="1"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en-AU" altLang="en-US" sz="1100" i="1">
                <a:latin typeface="Arial Narrow" panose="020B0606020202030204" pitchFamily="34" charset="0"/>
                <a:cs typeface="Arial" panose="020B0604020202020204" pitchFamily="34" charset="0"/>
              </a:rPr>
              <a:t>Licensing - Copyright Cleared Music for Churches.</a:t>
            </a:r>
            <a:endParaRPr lang="en-AU" altLang="en-US" sz="1100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rilata standard1">
  <a:themeElements>
    <a:clrScheme name="">
      <a:dk1>
        <a:srgbClr val="808080"/>
      </a:dk1>
      <a:lt1>
        <a:srgbClr val="FFFFCC"/>
      </a:lt1>
      <a:dk2>
        <a:srgbClr val="000000"/>
      </a:dk2>
      <a:lt2>
        <a:srgbClr val="FFFFCC"/>
      </a:lt2>
      <a:accent1>
        <a:srgbClr val="00CC99"/>
      </a:accent1>
      <a:accent2>
        <a:srgbClr val="3333CC"/>
      </a:accent2>
      <a:accent3>
        <a:srgbClr val="AAAAAA"/>
      </a:accent3>
      <a:accent4>
        <a:srgbClr val="DADAAE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1026</TotalTime>
  <Words>50</Words>
  <Application>Microsoft Office PowerPoint</Application>
  <PresentationFormat>On-screen Show (4:3)</PresentationFormat>
  <Paragraphs>13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Arial Narrow</vt:lpstr>
      <vt:lpstr>Times New Roman</vt:lpstr>
      <vt:lpstr>Morilata standard1</vt:lpstr>
      <vt:lpstr>TiS 650 Brother, Sister, let me serve you, let me be as Christ to you; pray that I may have the grace to let you be my servant too.</vt:lpstr>
      <vt:lpstr>We are pilgrims on a journey and companions on the road; we are here to help each other walk the mile and bear the load. </vt:lpstr>
      <vt:lpstr>I will hold the Christ-light for you in the night-time of your fear; I will hold my hand out to you, speak the peace you long to hear. </vt:lpstr>
      <vt:lpstr>I will weep when you are weeping; when you laugh, I'll laugh with you. I will share your joy and sorrow till we've seen this journey through. </vt:lpstr>
      <vt:lpstr>When we sing to God in heaven we shall find such harmony, born of all we’ve known together of Christ's love and agony.</vt:lpstr>
      <vt:lpstr>Brother, Sister let me serve you, let me be as Christ to you; pray that I may have the grace to let you be my servant too.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John Secombe</dc:creator>
  <cp:lastModifiedBy>Christine Secombe</cp:lastModifiedBy>
  <cp:revision>60</cp:revision>
  <dcterms:created xsi:type="dcterms:W3CDTF">2009-02-21T06:37:57Z</dcterms:created>
  <dcterms:modified xsi:type="dcterms:W3CDTF">2019-10-18T06:13:57Z</dcterms:modified>
</cp:coreProperties>
</file>