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3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405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490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4858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667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369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620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030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200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114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59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2241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823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89299"/>
            <a:ext cx="85374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US" sz="4000" b="1" i="1" u="sng" dirty="0">
                <a:solidFill>
                  <a:srgbClr val="FFFFCC"/>
                </a:solidFill>
                <a:latin typeface="Arial Narrow" panose="020B0606020202030204" pitchFamily="34" charset="0"/>
              </a:rPr>
              <a:t>Invitation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God has laid a feasting table 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All her guests are gathered ‘round 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From the highways and the byways 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All the lost have now been found </a:t>
            </a:r>
          </a:p>
        </p:txBody>
      </p:sp>
    </p:spTree>
    <p:extLst>
      <p:ext uri="{BB962C8B-B14F-4D97-AF65-F5344CB8AC3E}">
        <p14:creationId xmlns:p14="http://schemas.microsoft.com/office/powerpoint/2010/main" val="3040935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When we hear the invitation </a:t>
            </a:r>
          </a:p>
          <a:p>
            <a:r>
              <a:rPr lang="en-AU" dirty="0"/>
              <a:t>Will we lay our burdens down?</a:t>
            </a:r>
          </a:p>
          <a:p>
            <a:r>
              <a:rPr lang="en-AU" dirty="0"/>
              <a:t>When we hear the invitation </a:t>
            </a:r>
          </a:p>
          <a:p>
            <a:r>
              <a:rPr lang="en-AU" dirty="0"/>
              <a:t>Will we lay our burdens down? </a:t>
            </a:r>
          </a:p>
        </p:txBody>
      </p:sp>
    </p:spTree>
    <p:extLst>
      <p:ext uri="{BB962C8B-B14F-4D97-AF65-F5344CB8AC3E}">
        <p14:creationId xmlns:p14="http://schemas.microsoft.com/office/powerpoint/2010/main" val="269520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At this table all are welcome </a:t>
            </a:r>
          </a:p>
          <a:p>
            <a:r>
              <a:rPr lang="en-AU" dirty="0"/>
              <a:t>No-one need be left behind </a:t>
            </a:r>
          </a:p>
          <a:p>
            <a:r>
              <a:rPr lang="en-AU" dirty="0"/>
              <a:t>God is greater than our difference </a:t>
            </a:r>
          </a:p>
          <a:p>
            <a:r>
              <a:rPr lang="en-AU" dirty="0"/>
              <a:t>Christ can see where we are blind </a:t>
            </a:r>
            <a:endParaRPr kumimoji="0" lang="en-AU" sz="400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270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When we hear the invitation </a:t>
            </a:r>
          </a:p>
          <a:p>
            <a:r>
              <a:rPr lang="en-AU" dirty="0"/>
              <a:t>Will we love all humankind?</a:t>
            </a:r>
          </a:p>
          <a:p>
            <a:r>
              <a:rPr lang="en-AU" dirty="0"/>
              <a:t>When we hear the invitation </a:t>
            </a:r>
          </a:p>
          <a:p>
            <a:r>
              <a:rPr lang="en-AU" dirty="0"/>
              <a:t>Will we love all humankind?  </a:t>
            </a:r>
            <a:endParaRPr kumimoji="0" lang="en-AU" sz="400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6305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God is crying out for justice </a:t>
            </a:r>
          </a:p>
          <a:p>
            <a:r>
              <a:rPr lang="en-AU" dirty="0"/>
              <a:t>Christ is weeping in the street </a:t>
            </a:r>
          </a:p>
          <a:p>
            <a:r>
              <a:rPr lang="en-AU" dirty="0"/>
              <a:t>When will be the time for laughter? </a:t>
            </a:r>
          </a:p>
          <a:p>
            <a:r>
              <a:rPr lang="en-AU" dirty="0"/>
              <a:t>When will all have food to eat? </a:t>
            </a:r>
            <a:endParaRPr kumimoji="0" lang="en-AU" sz="400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928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When we hear the invitation </a:t>
            </a:r>
          </a:p>
          <a:p>
            <a:r>
              <a:rPr lang="en-AU" dirty="0"/>
              <a:t>Will we make God’s will complete?</a:t>
            </a:r>
          </a:p>
          <a:p>
            <a:r>
              <a:rPr lang="en-AU" dirty="0"/>
              <a:t>When we hear the invitation </a:t>
            </a:r>
          </a:p>
          <a:p>
            <a:r>
              <a:rPr lang="en-AU" dirty="0"/>
              <a:t>Will we make God’s will complete? </a:t>
            </a:r>
            <a:endParaRPr kumimoji="0" lang="en-AU" sz="400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42B990-370F-4F1C-BB07-251E0D71D423}"/>
              </a:ext>
            </a:extLst>
          </p:cNvPr>
          <p:cNvSpPr txBox="1"/>
          <p:nvPr/>
        </p:nvSpPr>
        <p:spPr>
          <a:xfrm>
            <a:off x="5187636" y="3408630"/>
            <a:ext cx="3186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dirty="0">
                <a:solidFill>
                  <a:srgbClr val="FFFFCC"/>
                </a:solidFill>
              </a:rPr>
              <a:t>Shawn Whelan  © 2006 </a:t>
            </a:r>
          </a:p>
          <a:p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Reproduced with permission under license </a:t>
            </a: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604530 </a:t>
            </a:r>
            <a:b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Licensing - Copyright Cleared Music for Churches.</a:t>
            </a:r>
            <a:b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endParaRPr lang="en-AU" sz="1200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5295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160</Words>
  <Application>Microsoft Office PowerPoint</Application>
  <PresentationFormat>On-screen Show (4:3)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Christine Secombe</dc:creator>
  <cp:lastModifiedBy>Christine Secombe</cp:lastModifiedBy>
  <cp:revision>3</cp:revision>
  <dcterms:created xsi:type="dcterms:W3CDTF">2019-10-23T02:48:58Z</dcterms:created>
  <dcterms:modified xsi:type="dcterms:W3CDTF">2019-10-23T03:10:17Z</dcterms:modified>
</cp:coreProperties>
</file>