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00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405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4905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4858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6671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369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66202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030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200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1148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559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2241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3857C-B2D6-437F-BE49-5C984CBD98B1}" type="datetimeFigureOut">
              <a:rPr lang="en-AU" smtClean="0"/>
              <a:t>23/10/2019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6F1FB-EE32-4202-BA7F-337D18A119F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38237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89299"/>
            <a:ext cx="853741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NJSB 26</a:t>
            </a: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Come into God’s presence, singing,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'Alleluia, Alleluia, Alleluia'.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Come into God’s presence, singing,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  <a:p>
            <a:pPr hangingPunct="0"/>
            <a:r>
              <a:rPr 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'Alleluia, Alleluia, Alleluia'.</a:t>
            </a:r>
            <a:endParaRPr lang="en-AU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935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US" dirty="0"/>
              <a:t>Come into God’s presence, singing,</a:t>
            </a:r>
            <a:endParaRPr lang="en-AU" dirty="0"/>
          </a:p>
          <a:p>
            <a:r>
              <a:rPr lang="en-US" dirty="0"/>
              <a:t>'Jesus is here, Jesus is here, </a:t>
            </a:r>
          </a:p>
          <a:p>
            <a:r>
              <a:rPr lang="en-US" dirty="0"/>
              <a:t>    Jesus is here.'</a:t>
            </a:r>
            <a:endParaRPr lang="en-AU" dirty="0"/>
          </a:p>
          <a:p>
            <a:r>
              <a:rPr lang="en-US" dirty="0"/>
              <a:t>Come into God’s presence, singing,</a:t>
            </a:r>
            <a:endParaRPr lang="en-AU" dirty="0"/>
          </a:p>
          <a:p>
            <a:r>
              <a:rPr lang="en-US" dirty="0"/>
              <a:t>'Jesus is here, Jesus is here, </a:t>
            </a:r>
          </a:p>
          <a:p>
            <a:r>
              <a:rPr lang="en-US" dirty="0"/>
              <a:t>   Jesus is here.'</a:t>
            </a:r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9520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7ECA1B-ACFF-4202-928D-A1676F944CB0}"/>
              </a:ext>
            </a:extLst>
          </p:cNvPr>
          <p:cNvSpPr txBox="1"/>
          <p:nvPr/>
        </p:nvSpPr>
        <p:spPr>
          <a:xfrm>
            <a:off x="434566" y="316871"/>
            <a:ext cx="853741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hangingPunct="0">
              <a:defRPr sz="4000" b="1">
                <a:solidFill>
                  <a:srgbClr val="FFFFCC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US" dirty="0"/>
              <a:t>Come into God’s presence, singing,</a:t>
            </a:r>
            <a:endParaRPr lang="en-AU" dirty="0"/>
          </a:p>
          <a:p>
            <a:r>
              <a:rPr lang="en-US" dirty="0"/>
              <a:t>'Glory to God, Glory to God, </a:t>
            </a:r>
          </a:p>
          <a:p>
            <a:r>
              <a:rPr lang="en-US" dirty="0"/>
              <a:t>    Glory to God.'</a:t>
            </a:r>
            <a:endParaRPr lang="en-AU" dirty="0"/>
          </a:p>
          <a:p>
            <a:r>
              <a:rPr lang="en-US" dirty="0"/>
              <a:t>Come into God’s presence, singing,</a:t>
            </a:r>
            <a:endParaRPr lang="en-AU" dirty="0"/>
          </a:p>
          <a:p>
            <a:r>
              <a:rPr lang="en-US" dirty="0"/>
              <a:t>'Glory to God, Glory to God, </a:t>
            </a:r>
          </a:p>
          <a:p>
            <a:r>
              <a:rPr lang="en-US" dirty="0"/>
              <a:t>    Glory to God.' </a:t>
            </a:r>
            <a:endParaRPr kumimoji="0" lang="en-AU" sz="4000" b="1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0A9F03-1662-4D8C-9141-9F4304E041B9}"/>
              </a:ext>
            </a:extLst>
          </p:cNvPr>
          <p:cNvSpPr txBox="1"/>
          <p:nvPr/>
        </p:nvSpPr>
        <p:spPr>
          <a:xfrm>
            <a:off x="5241957" y="5341544"/>
            <a:ext cx="323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Words &amp; Music: Shawn Whelan </a:t>
            </a:r>
          </a:p>
          <a:p>
            <a:r>
              <a:rPr lang="en-AU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Arranged: C Lees </a:t>
            </a:r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Reproduced with permission under license </a:t>
            </a:r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# 604530 </a:t>
            </a:r>
            <a:b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AU" altLang="en-US" sz="1200" dirty="0">
                <a:solidFill>
                  <a:srgbClr val="FFFFCC"/>
                </a:solidFill>
                <a:latin typeface="Arial Narrow" panose="020B0606020202030204" pitchFamily="34" charset="0"/>
              </a:rPr>
              <a:t>Licensing - Copyright Cleared Music for Churches.</a:t>
            </a:r>
            <a:endParaRPr lang="en-AU" sz="12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270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125</Words>
  <Application>Microsoft Office PowerPoint</Application>
  <PresentationFormat>On-screen Show (4:3)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Arial Narrow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Christine Secombe</dc:creator>
  <cp:lastModifiedBy>Christine Secombe</cp:lastModifiedBy>
  <cp:revision>2</cp:revision>
  <dcterms:created xsi:type="dcterms:W3CDTF">2019-10-23T02:48:58Z</dcterms:created>
  <dcterms:modified xsi:type="dcterms:W3CDTF">2019-10-23T03:45:24Z</dcterms:modified>
</cp:coreProperties>
</file>