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2" autoAdjust="0"/>
    <p:restoredTop sz="94660"/>
  </p:normalViewPr>
  <p:slideViewPr>
    <p:cSldViewPr snapToGrid="0">
      <p:cViewPr varScale="1">
        <p:scale>
          <a:sx n="82" d="100"/>
          <a:sy n="82" d="100"/>
        </p:scale>
        <p:origin x="102" y="7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302BE-1268-4AEC-BE5F-67FB5133A6CF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DC6F-CDCD-482C-B557-A86B6C6ECDD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588911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302BE-1268-4AEC-BE5F-67FB5133A6CF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DC6F-CDCD-482C-B557-A86B6C6ECDD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96352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302BE-1268-4AEC-BE5F-67FB5133A6CF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DC6F-CDCD-482C-B557-A86B6C6ECDD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53664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302BE-1268-4AEC-BE5F-67FB5133A6CF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DC6F-CDCD-482C-B557-A86B6C6ECDD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66680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302BE-1268-4AEC-BE5F-67FB5133A6CF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DC6F-CDCD-482C-B557-A86B6C6ECDD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75532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302BE-1268-4AEC-BE5F-67FB5133A6CF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DC6F-CDCD-482C-B557-A86B6C6ECDD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189291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302BE-1268-4AEC-BE5F-67FB5133A6CF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DC6F-CDCD-482C-B557-A86B6C6ECDD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32177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302BE-1268-4AEC-BE5F-67FB5133A6CF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DC6F-CDCD-482C-B557-A86B6C6ECDD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813072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302BE-1268-4AEC-BE5F-67FB5133A6CF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DC6F-CDCD-482C-B557-A86B6C6ECDD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41385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302BE-1268-4AEC-BE5F-67FB5133A6CF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DC6F-CDCD-482C-B557-A86B6C6ECDD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56799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302BE-1268-4AEC-BE5F-67FB5133A6CF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DC6F-CDCD-482C-B557-A86B6C6ECDD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3940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302BE-1268-4AEC-BE5F-67FB5133A6CF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2DC6F-CDCD-482C-B557-A86B6C6ECDD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67428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52953" y="1122362"/>
            <a:ext cx="9144000" cy="3273792"/>
          </a:xfrm>
        </p:spPr>
        <p:txBody>
          <a:bodyPr>
            <a:normAutofit/>
          </a:bodyPr>
          <a:lstStyle/>
          <a:p>
            <a:r>
              <a:rPr lang="en-AU" sz="4000" b="1" u="sng" dirty="0">
                <a:solidFill>
                  <a:srgbClr val="FFFFCC"/>
                </a:solidFill>
                <a:latin typeface="Arial Narrow" panose="020B0606020202030204" pitchFamily="34" charset="0"/>
              </a:rPr>
              <a:t>Song</a:t>
            </a:r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 – Here’s a new day </a:t>
            </a:r>
            <a:br>
              <a:rPr lang="en-AU" b="1" dirty="0">
                <a:solidFill>
                  <a:srgbClr val="FFFFCC"/>
                </a:solidFill>
              </a:rPr>
            </a:br>
            <a:br>
              <a:rPr lang="en-AU" b="1" dirty="0">
                <a:solidFill>
                  <a:srgbClr val="FFFFCC"/>
                </a:solidFill>
              </a:rPr>
            </a:br>
            <a:r>
              <a:rPr lang="en-AU" sz="1600" i="1" dirty="0">
                <a:solidFill>
                  <a:srgbClr val="FFFFCC"/>
                </a:solidFill>
                <a:latin typeface="Arial Narrow" panose="020B0606020202030204" pitchFamily="34" charset="0"/>
              </a:rPr>
              <a:t>Words: </a:t>
            </a:r>
            <a:r>
              <a:rPr lang="en-AU" sz="1600" b="1" i="1" dirty="0">
                <a:solidFill>
                  <a:srgbClr val="FFFFCC"/>
                </a:solidFill>
                <a:latin typeface="Arial Narrow" panose="020B0606020202030204" pitchFamily="34" charset="0"/>
              </a:rPr>
              <a:t>© </a:t>
            </a:r>
            <a:r>
              <a:rPr lang="en-AU" sz="1600" i="1" dirty="0">
                <a:solidFill>
                  <a:srgbClr val="FFFFCC"/>
                </a:solidFill>
                <a:latin typeface="Arial Narrow" panose="020B0606020202030204" pitchFamily="34" charset="0"/>
              </a:rPr>
              <a:t>Helen Wiltshire. Used with permission: Pilgrim Publishing, Adelaide</a:t>
            </a:r>
            <a:br>
              <a:rPr lang="en-AU" sz="1600" i="1" dirty="0">
                <a:solidFill>
                  <a:srgbClr val="FFFFCC"/>
                </a:solidFill>
                <a:latin typeface="Arial Narrow" panose="020B0606020202030204" pitchFamily="34" charset="0"/>
              </a:rPr>
            </a:br>
            <a:br>
              <a:rPr lang="en-AU" sz="1600" i="1" dirty="0">
                <a:solidFill>
                  <a:srgbClr val="FFFFCC"/>
                </a:solidFill>
                <a:latin typeface="Arial Narrow" panose="020B0606020202030204" pitchFamily="34" charset="0"/>
              </a:rPr>
            </a:br>
            <a:r>
              <a:rPr lang="en-AU" altLang="en-US" sz="1600" b="1" dirty="0">
                <a:solidFill>
                  <a:srgbClr val="FFFF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Reproduced with permission under license # 604530 </a:t>
            </a:r>
            <a:br>
              <a:rPr lang="en-AU" altLang="en-US" sz="1600" b="1" dirty="0">
                <a:solidFill>
                  <a:srgbClr val="FFFF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en-AU" altLang="en-US" sz="1600" b="1" dirty="0">
                <a:solidFill>
                  <a:srgbClr val="FFFF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Licensing - Copyright Cleared Music for Churches.</a:t>
            </a:r>
            <a:br>
              <a:rPr lang="en-AU" sz="1600" dirty="0">
                <a:solidFill>
                  <a:srgbClr val="FFFFCC"/>
                </a:solidFill>
                <a:latin typeface="Arial Narrow" panose="020B0606020202030204" pitchFamily="34" charset="0"/>
              </a:rPr>
            </a:br>
            <a:br>
              <a:rPr lang="en-AU" sz="1600" b="1" dirty="0">
                <a:solidFill>
                  <a:srgbClr val="FFFFCC"/>
                </a:solidFill>
                <a:latin typeface="Arial Narrow" panose="020B0606020202030204" pitchFamily="34" charset="0"/>
              </a:rPr>
            </a:br>
            <a:endParaRPr lang="en-AU" sz="1600" dirty="0">
              <a:solidFill>
                <a:srgbClr val="FFFFCC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4928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73723" y="808892"/>
            <a:ext cx="1118381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Here’s a new day,</a:t>
            </a:r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fresh gift from God of grace.</a:t>
            </a:r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We sense God’s presence in this sacred space;</a:t>
            </a:r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let us be mindful of God’s blessing here,</a:t>
            </a:r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pausing, rejoicing, held in God’s good care.</a:t>
            </a:r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6540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446" y="1230923"/>
            <a:ext cx="1077350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Here in awareness,</a:t>
            </a:r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gift from God of grace,</a:t>
            </a:r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may we awaken in this sacred space,</a:t>
            </a:r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moved to compassion, open heart and hand,</a:t>
            </a:r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linked to each other, meeting love’s demand.</a:t>
            </a:r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74964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73723" y="644769"/>
            <a:ext cx="1070316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Here in creation,</a:t>
            </a:r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Gift from God of grace,</a:t>
            </a:r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diving embracing of the human race,</a:t>
            </a:r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woven together, intimate and free,</a:t>
            </a:r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holy the ground connecting you and me.</a:t>
            </a:r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37917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56492" y="832338"/>
            <a:ext cx="111252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Here in belonging,</a:t>
            </a:r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gift from God of grace,</a:t>
            </a:r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interconnected in this sacred space,</a:t>
            </a:r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and in the web of life each one may share,</a:t>
            </a:r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held in God’s love, surrounded by God’s care</a:t>
            </a:r>
            <a:r>
              <a:rPr lang="en-AU" sz="4000" dirty="0">
                <a:solidFill>
                  <a:srgbClr val="FFFFCC"/>
                </a:solidFill>
                <a:latin typeface="Arial Narrow" panose="020B0606020202030204" pitchFamily="34" charset="0"/>
              </a:rPr>
              <a:t>.</a:t>
            </a:r>
          </a:p>
          <a:p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70179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151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Arial Narrow</vt:lpstr>
      <vt:lpstr>Calibri</vt:lpstr>
      <vt:lpstr>Calibri Light</vt:lpstr>
      <vt:lpstr>Times New Roman</vt:lpstr>
      <vt:lpstr>Office Theme</vt:lpstr>
      <vt:lpstr>Song – Here’s a new day   Words: © Helen Wiltshire. Used with permission: Pilgrim Publishing, Adelaide  Reproduced with permission under license # 604530  Licensing - Copyright Cleared Music for Churches.  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Song – Here’s a new day   Words: © Helen Wiltshire. Used with permission: Pilgrim Publishing, Adelaide  Reproduced with permission under license # 604530  Licensing - Copyright Cleared Music for Churches.  </dc:title>
  <dc:creator>Admin</dc:creator>
  <cp:lastModifiedBy>Admin</cp:lastModifiedBy>
  <cp:revision>1</cp:revision>
  <dcterms:created xsi:type="dcterms:W3CDTF">2017-02-02T05:29:38Z</dcterms:created>
  <dcterms:modified xsi:type="dcterms:W3CDTF">2017-02-02T05:32:27Z</dcterms:modified>
</cp:coreProperties>
</file>