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8"/>
  </p:notesMasterIdLst>
  <p:sldIdLst>
    <p:sldId id="1914" r:id="rId2"/>
    <p:sldId id="1915" r:id="rId3"/>
    <p:sldId id="1916" r:id="rId4"/>
    <p:sldId id="1917" r:id="rId5"/>
    <p:sldId id="1918" r:id="rId6"/>
    <p:sldId id="1782" r:id="rId7"/>
  </p:sldIdLst>
  <p:sldSz cx="9144000" cy="6858000" type="screen4x3"/>
  <p:notesSz cx="6858000" cy="9144000"/>
  <p:defaultTextStyle>
    <a:defPPr>
      <a:defRPr lang="en-US"/>
    </a:defPPr>
    <a:lvl1pPr algn="l" rtl="0" fontAlgn="base">
      <a:spcBef>
        <a:spcPct val="0"/>
      </a:spcBef>
      <a:spcAft>
        <a:spcPct val="0"/>
      </a:spcAft>
      <a:defRPr sz="4400" b="1" kern="1200">
        <a:solidFill>
          <a:schemeClr val="tx2"/>
        </a:solidFill>
        <a:latin typeface="Arial" pitchFamily="34" charset="0"/>
        <a:ea typeface="+mn-ea"/>
        <a:cs typeface="+mn-cs"/>
      </a:defRPr>
    </a:lvl1pPr>
    <a:lvl2pPr marL="457200" algn="l" rtl="0" fontAlgn="base">
      <a:spcBef>
        <a:spcPct val="0"/>
      </a:spcBef>
      <a:spcAft>
        <a:spcPct val="0"/>
      </a:spcAft>
      <a:defRPr sz="4400" b="1" kern="1200">
        <a:solidFill>
          <a:schemeClr val="tx2"/>
        </a:solidFill>
        <a:latin typeface="Arial" pitchFamily="34" charset="0"/>
        <a:ea typeface="+mn-ea"/>
        <a:cs typeface="+mn-cs"/>
      </a:defRPr>
    </a:lvl2pPr>
    <a:lvl3pPr marL="914400" algn="l" rtl="0" fontAlgn="base">
      <a:spcBef>
        <a:spcPct val="0"/>
      </a:spcBef>
      <a:spcAft>
        <a:spcPct val="0"/>
      </a:spcAft>
      <a:defRPr sz="4400" b="1" kern="1200">
        <a:solidFill>
          <a:schemeClr val="tx2"/>
        </a:solidFill>
        <a:latin typeface="Arial" pitchFamily="34" charset="0"/>
        <a:ea typeface="+mn-ea"/>
        <a:cs typeface="+mn-cs"/>
      </a:defRPr>
    </a:lvl3pPr>
    <a:lvl4pPr marL="1371600" algn="l" rtl="0" fontAlgn="base">
      <a:spcBef>
        <a:spcPct val="0"/>
      </a:spcBef>
      <a:spcAft>
        <a:spcPct val="0"/>
      </a:spcAft>
      <a:defRPr sz="4400" b="1" kern="1200">
        <a:solidFill>
          <a:schemeClr val="tx2"/>
        </a:solidFill>
        <a:latin typeface="Arial" pitchFamily="34" charset="0"/>
        <a:ea typeface="+mn-ea"/>
        <a:cs typeface="+mn-cs"/>
      </a:defRPr>
    </a:lvl4pPr>
    <a:lvl5pPr marL="1828800" algn="l" rtl="0" fontAlgn="base">
      <a:spcBef>
        <a:spcPct val="0"/>
      </a:spcBef>
      <a:spcAft>
        <a:spcPct val="0"/>
      </a:spcAft>
      <a:defRPr sz="4400" b="1" kern="1200">
        <a:solidFill>
          <a:schemeClr val="tx2"/>
        </a:solidFill>
        <a:latin typeface="Arial" pitchFamily="34" charset="0"/>
        <a:ea typeface="+mn-ea"/>
        <a:cs typeface="+mn-cs"/>
      </a:defRPr>
    </a:lvl5pPr>
    <a:lvl6pPr marL="2286000" algn="l" defTabSz="914400" rtl="0" eaLnBrk="1" latinLnBrk="0" hangingPunct="1">
      <a:defRPr sz="4400" b="1" kern="1200">
        <a:solidFill>
          <a:schemeClr val="tx2"/>
        </a:solidFill>
        <a:latin typeface="Arial" pitchFamily="34" charset="0"/>
        <a:ea typeface="+mn-ea"/>
        <a:cs typeface="+mn-cs"/>
      </a:defRPr>
    </a:lvl6pPr>
    <a:lvl7pPr marL="2743200" algn="l" defTabSz="914400" rtl="0" eaLnBrk="1" latinLnBrk="0" hangingPunct="1">
      <a:defRPr sz="4400" b="1" kern="1200">
        <a:solidFill>
          <a:schemeClr val="tx2"/>
        </a:solidFill>
        <a:latin typeface="Arial" pitchFamily="34" charset="0"/>
        <a:ea typeface="+mn-ea"/>
        <a:cs typeface="+mn-cs"/>
      </a:defRPr>
    </a:lvl7pPr>
    <a:lvl8pPr marL="3200400" algn="l" defTabSz="914400" rtl="0" eaLnBrk="1" latinLnBrk="0" hangingPunct="1">
      <a:defRPr sz="4400" b="1" kern="1200">
        <a:solidFill>
          <a:schemeClr val="tx2"/>
        </a:solidFill>
        <a:latin typeface="Arial" pitchFamily="34" charset="0"/>
        <a:ea typeface="+mn-ea"/>
        <a:cs typeface="+mn-cs"/>
      </a:defRPr>
    </a:lvl8pPr>
    <a:lvl9pPr marL="3657600" algn="l" defTabSz="914400" rtl="0" eaLnBrk="1" latinLnBrk="0" hangingPunct="1">
      <a:defRPr sz="4400" b="1" kern="1200">
        <a:solidFill>
          <a:schemeClr val="tx2"/>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garet Cargill" initials="MC" lastIdx="1" clrIdx="0">
    <p:extLst>
      <p:ext uri="{19B8F6BF-5375-455C-9EA6-DF929625EA0E}">
        <p15:presenceInfo xmlns:p15="http://schemas.microsoft.com/office/powerpoint/2012/main" xmlns="" userId="S-1-5-21-1390582872-192029990-4074164785-405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FF66"/>
    <a:srgbClr val="FF3399"/>
    <a:srgbClr val="FF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838" autoAdjust="0"/>
    <p:restoredTop sz="90485" autoAdjust="0"/>
  </p:normalViewPr>
  <p:slideViewPr>
    <p:cSldViewPr>
      <p:cViewPr varScale="1">
        <p:scale>
          <a:sx n="88" d="100"/>
          <a:sy n="88" d="100"/>
        </p:scale>
        <p:origin x="-780" y="-9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defRPr>
            </a:lvl1pPr>
          </a:lstStyle>
          <a:p>
            <a:pPr>
              <a:defRPr/>
            </a:pPr>
            <a:endParaRPr lang="en-US"/>
          </a:p>
        </p:txBody>
      </p:sp>
      <p:sp>
        <p:nvSpPr>
          <p:cNvPr id="2048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defRPr>
            </a:lvl1pPr>
          </a:lstStyle>
          <a:p>
            <a:pPr>
              <a:defRPr/>
            </a:pPr>
            <a:endParaRPr lang="en-US"/>
          </a:p>
        </p:txBody>
      </p:sp>
      <p:sp>
        <p:nvSpPr>
          <p:cNvPr id="1003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48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defRPr>
            </a:lvl1pPr>
          </a:lstStyle>
          <a:p>
            <a:pPr>
              <a:defRPr/>
            </a:pPr>
            <a:endParaRPr lang="en-US"/>
          </a:p>
        </p:txBody>
      </p:sp>
      <p:sp>
        <p:nvSpPr>
          <p:cNvPr id="2048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defRPr>
            </a:lvl1pPr>
          </a:lstStyle>
          <a:p>
            <a:pPr>
              <a:defRPr/>
            </a:pPr>
            <a:fld id="{D37684E7-22A3-4248-B281-4CE9C58BA199}" type="slidenum">
              <a:rPr lang="en-US"/>
              <a:pPr>
                <a:defRPr/>
              </a:pPr>
              <a:t>‹#›</a:t>
            </a:fld>
            <a:endParaRPr lang="en-US"/>
          </a:p>
        </p:txBody>
      </p:sp>
    </p:spTree>
    <p:extLst>
      <p:ext uri="{BB962C8B-B14F-4D97-AF65-F5344CB8AC3E}">
        <p14:creationId xmlns:p14="http://schemas.microsoft.com/office/powerpoint/2010/main" xmlns="" val="1162435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1E5DF238-E1A4-485F-A65C-BC80A022DE46}" type="slidenum">
              <a:rPr lang="en-AU" altLang="en-US"/>
              <a:pPr algn="r"/>
              <a:t>1</a:t>
            </a:fld>
            <a:endParaRPr lang="en-AU" altLang="en-US"/>
          </a:p>
        </p:txBody>
      </p:sp>
    </p:spTree>
    <p:extLst>
      <p:ext uri="{BB962C8B-B14F-4D97-AF65-F5344CB8AC3E}">
        <p14:creationId xmlns:p14="http://schemas.microsoft.com/office/powerpoint/2010/main" xmlns="" val="3912475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57FC992E-76C4-45D8-95F8-EED249622DFB}" type="slidenum">
              <a:rPr lang="en-AU" altLang="en-US"/>
              <a:pPr algn="r"/>
              <a:t>2</a:t>
            </a:fld>
            <a:endParaRPr lang="en-AU" altLang="en-US"/>
          </a:p>
        </p:txBody>
      </p:sp>
    </p:spTree>
    <p:extLst>
      <p:ext uri="{BB962C8B-B14F-4D97-AF65-F5344CB8AC3E}">
        <p14:creationId xmlns:p14="http://schemas.microsoft.com/office/powerpoint/2010/main" xmlns="" val="2593838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57FC992E-76C4-45D8-95F8-EED249622DFB}" type="slidenum">
              <a:rPr lang="en-AU" altLang="en-US"/>
              <a:pPr algn="r"/>
              <a:t>3</a:t>
            </a:fld>
            <a:endParaRPr lang="en-AU" altLang="en-US"/>
          </a:p>
        </p:txBody>
      </p:sp>
    </p:spTree>
    <p:extLst>
      <p:ext uri="{BB962C8B-B14F-4D97-AF65-F5344CB8AC3E}">
        <p14:creationId xmlns:p14="http://schemas.microsoft.com/office/powerpoint/2010/main" xmlns="" val="2323423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57FC992E-76C4-45D8-95F8-EED249622DFB}" type="slidenum">
              <a:rPr lang="en-AU" altLang="en-US"/>
              <a:pPr algn="r"/>
              <a:t>4</a:t>
            </a:fld>
            <a:endParaRPr lang="en-AU" altLang="en-US"/>
          </a:p>
        </p:txBody>
      </p:sp>
    </p:spTree>
    <p:extLst>
      <p:ext uri="{BB962C8B-B14F-4D97-AF65-F5344CB8AC3E}">
        <p14:creationId xmlns:p14="http://schemas.microsoft.com/office/powerpoint/2010/main" xmlns="" val="2076927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57FC992E-76C4-45D8-95F8-EED249622DFB}" type="slidenum">
              <a:rPr lang="en-AU" altLang="en-US"/>
              <a:pPr algn="r"/>
              <a:t>5</a:t>
            </a:fld>
            <a:endParaRPr lang="en-AU" altLang="en-US"/>
          </a:p>
        </p:txBody>
      </p:sp>
    </p:spTree>
    <p:extLst>
      <p:ext uri="{BB962C8B-B14F-4D97-AF65-F5344CB8AC3E}">
        <p14:creationId xmlns:p14="http://schemas.microsoft.com/office/powerpoint/2010/main" xmlns="" val="45971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DCF2AC80-EE34-42BD-BCCF-FA9E65E2B52A}" type="slidenum">
              <a:rPr lang="en-US" altLang="en-US" sz="1200"/>
              <a:pPr/>
              <a:t>6</a:t>
            </a:fld>
            <a:endParaRPr lang="en-US" altLang="en-US" sz="1200"/>
          </a:p>
        </p:txBody>
      </p:sp>
      <p:sp>
        <p:nvSpPr>
          <p:cNvPr id="18435" name="Rectangle 2"/>
          <p:cNvSpPr>
            <a:spLocks noGrp="1" noRot="1" noChangeAspect="1" noChangeArrowheads="1" noTextEdit="1"/>
          </p:cNvSpPr>
          <p:nvPr>
            <p:ph type="sldImg"/>
          </p:nvPr>
        </p:nvSpPr>
        <p:spPr>
          <a:solidFill>
            <a:srgbClr val="FFFFFF"/>
          </a:solidFill>
          <a:ln/>
        </p:spPr>
      </p:sp>
      <p:sp>
        <p:nvSpPr>
          <p:cNvPr id="18436" name="Rectangle 3"/>
          <p:cNvSpPr>
            <a:spLocks noGrp="1" noChangeArrowheads="1"/>
          </p:cNvSpPr>
          <p:nvPr>
            <p:ph type="body" idx="1"/>
          </p:nvPr>
        </p:nvSpPr>
        <p:spPr>
          <a:solidFill>
            <a:srgbClr val="FFFFFF"/>
          </a:solidFill>
          <a:ln>
            <a:solidFill>
              <a:srgbClr val="000000"/>
            </a:solidFill>
          </a:ln>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xmlns="" val="3287912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8B26CA1-08C3-4342-8A2F-E7B43222F95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4FD4F0-5E35-4827-8164-D0390721F1E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34BFEEB-9380-42D3-B2F6-80B20BF2015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3049929-351F-4669-AAA7-682F8402F8A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620FF6B-F12E-4A05-BFF6-D0C16188755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6B8F6CF-EB9D-4EE8-8FCE-36CF15560C1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1F3039E-1CF7-48E3-B205-D9092BD7A89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7F0B74E-0C9F-42D9-98A4-0D5D338BBA9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EF8FBFD-50F3-4C97-B847-ACF85C99ACD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05F25DA-B506-4DE8-83DB-57118BA53B3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F2ADC5-55D7-4708-AE83-5987F6EDB10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latin typeface="Arial" charset="0"/>
              </a:defRPr>
            </a:lvl1pPr>
          </a:lstStyle>
          <a:p>
            <a:pPr>
              <a:defRPr/>
            </a:pPr>
            <a:fld id="{2845EEBE-6BB4-40D6-9A42-8B55A17A0604}"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68313" y="609600"/>
            <a:ext cx="7989887" cy="5483225"/>
          </a:xfrm>
        </p:spPr>
        <p:txBody>
          <a:bodyPr/>
          <a:lstStyle/>
          <a:p>
            <a:pPr eaLnBrk="1" hangingPunct="1"/>
            <a:r>
              <a:rPr lang="en-AU" altLang="en-US" b="1" dirty="0" smtClean="0"/>
              <a:t>TIS</a:t>
            </a:r>
            <a:r>
              <a:rPr lang="en-US" altLang="en-US" b="1" dirty="0" smtClean="0"/>
              <a:t> 102</a:t>
            </a:r>
            <a:r>
              <a:rPr lang="en-US" altLang="en-US" b="1" u="sng" dirty="0" smtClean="0"/>
              <a:t/>
            </a:r>
            <a:br>
              <a:rPr lang="en-US" altLang="en-US" b="1" u="sng" dirty="0" smtClean="0"/>
            </a:br>
            <a:r>
              <a:rPr lang="en-US" altLang="en-US" b="1" dirty="0" smtClean="0"/>
              <a:t/>
            </a:r>
            <a:br>
              <a:rPr lang="en-US" altLang="en-US" b="1" dirty="0" smtClean="0"/>
            </a:br>
            <a:r>
              <a:rPr lang="en-AU" altLang="en-US" b="1" dirty="0" smtClean="0"/>
              <a:t>Praise to the Living God</a:t>
            </a:r>
            <a:br>
              <a:rPr lang="en-AU" altLang="en-US" b="1" dirty="0" smtClean="0"/>
            </a:br>
            <a:r>
              <a:rPr lang="en-AU" altLang="en-US" b="1" dirty="0" smtClean="0"/>
              <a:t> </a:t>
            </a:r>
            <a:r>
              <a:rPr lang="en-AU" altLang="en-US" sz="1600" b="1" dirty="0" smtClean="0">
                <a:solidFill>
                  <a:schemeClr val="tx1"/>
                </a:solidFill>
              </a:rPr>
              <a:t>From the Jewish </a:t>
            </a:r>
            <a:r>
              <a:rPr lang="en-AU" altLang="en-US" sz="1600" b="1" i="1" dirty="0" err="1" smtClean="0">
                <a:solidFill>
                  <a:schemeClr val="tx1"/>
                </a:solidFill>
              </a:rPr>
              <a:t>Yigdal</a:t>
            </a:r>
            <a:r>
              <a:rPr lang="en-AU" altLang="en-US" sz="1600" b="1" dirty="0" smtClean="0">
                <a:solidFill>
                  <a:schemeClr val="tx1"/>
                </a:solidFill>
              </a:rPr>
              <a:t> c. 13</a:t>
            </a:r>
            <a:r>
              <a:rPr lang="en-AU" altLang="en-US" sz="1600" b="1" baseline="30000" dirty="0" smtClean="0">
                <a:solidFill>
                  <a:schemeClr val="tx1"/>
                </a:solidFill>
              </a:rPr>
              <a:t>th</a:t>
            </a:r>
            <a:r>
              <a:rPr lang="en-AU" altLang="en-US" sz="1600" b="1" dirty="0" smtClean="0">
                <a:solidFill>
                  <a:schemeClr val="tx1"/>
                </a:solidFill>
              </a:rPr>
              <a:t> cent.</a:t>
            </a:r>
            <a:br>
              <a:rPr lang="en-AU" altLang="en-US" sz="1600" b="1" dirty="0" smtClean="0">
                <a:solidFill>
                  <a:schemeClr val="tx1"/>
                </a:solidFill>
              </a:rPr>
            </a:br>
            <a:r>
              <a:rPr lang="en-AU" altLang="en-US" sz="1600" b="1" i="1" dirty="0">
                <a:solidFill>
                  <a:schemeClr val="tx1"/>
                </a:solidFill>
              </a:rPr>
              <a:t>t</a:t>
            </a:r>
            <a:r>
              <a:rPr lang="en-AU" altLang="en-US" sz="1600" b="1" i="1" dirty="0" smtClean="0">
                <a:solidFill>
                  <a:schemeClr val="tx1"/>
                </a:solidFill>
              </a:rPr>
              <a:t>r.</a:t>
            </a:r>
            <a:r>
              <a:rPr lang="en-AU" altLang="en-US" sz="1600" b="1" dirty="0" smtClean="0">
                <a:solidFill>
                  <a:schemeClr val="tx1"/>
                </a:solidFill>
              </a:rPr>
              <a:t> Max </a:t>
            </a:r>
            <a:r>
              <a:rPr lang="en-AU" altLang="en-US" sz="1600" b="1" dirty="0" err="1" smtClean="0">
                <a:solidFill>
                  <a:schemeClr val="tx1"/>
                </a:solidFill>
              </a:rPr>
              <a:t>Landsberg</a:t>
            </a:r>
            <a:r>
              <a:rPr lang="en-AU" altLang="en-US" sz="1600" b="1" dirty="0" smtClean="0">
                <a:solidFill>
                  <a:schemeClr val="tx1"/>
                </a:solidFill>
              </a:rPr>
              <a:t> (1845-1928), Newton Mann (1836-1926) and William Channing Gannett (1840-1923) </a:t>
            </a:r>
            <a:r>
              <a:rPr lang="en-AU" altLang="en-US" sz="1600" b="1" i="1" dirty="0" smtClean="0">
                <a:solidFill>
                  <a:schemeClr val="tx1"/>
                </a:solidFill>
              </a:rPr>
              <a:t>alt</a:t>
            </a:r>
            <a:r>
              <a:rPr lang="en-AU" altLang="en-US" sz="1600" b="1" dirty="0" smtClean="0">
                <a:solidFill>
                  <a:schemeClr val="tx1"/>
                </a:solidFill>
              </a:rPr>
              <a:t>. Variation Jenny Swanbury 2018</a:t>
            </a:r>
            <a:br>
              <a:rPr lang="en-AU" altLang="en-US" sz="1600" b="1" dirty="0" smtClean="0">
                <a:solidFill>
                  <a:schemeClr val="tx1"/>
                </a:solidFill>
              </a:rPr>
            </a:br>
            <a:r>
              <a:rPr lang="en-AU" altLang="en-US" sz="1600" i="1" dirty="0" smtClean="0">
                <a:solidFill>
                  <a:srgbClr val="FFFFCC"/>
                </a:solidFill>
                <a:cs typeface="Arial" panose="020B0604020202020204" pitchFamily="34" charset="0"/>
              </a:rPr>
              <a:t>Reproduced with permission under license #</a:t>
            </a:r>
            <a:r>
              <a:rPr lang="en-AU" altLang="en-US" sz="1600" i="1" dirty="0" smtClean="0">
                <a:solidFill>
                  <a:srgbClr val="FFFFCC"/>
                </a:solidFill>
                <a:cs typeface="Times New Roman" panose="02020603050405020304" pitchFamily="18" charset="0"/>
              </a:rPr>
              <a:t> 604530 </a:t>
            </a:r>
            <a:br>
              <a:rPr lang="en-AU" altLang="en-US" sz="1600" i="1" dirty="0" smtClean="0">
                <a:solidFill>
                  <a:srgbClr val="FFFFCC"/>
                </a:solidFill>
                <a:cs typeface="Times New Roman" panose="02020603050405020304" pitchFamily="18" charset="0"/>
              </a:rPr>
            </a:br>
            <a:r>
              <a:rPr lang="en-AU" altLang="en-US" sz="1600" i="1" dirty="0" smtClean="0">
                <a:solidFill>
                  <a:srgbClr val="FFFFCC"/>
                </a:solidFill>
                <a:cs typeface="Arial" panose="020B0604020202020204" pitchFamily="34" charset="0"/>
              </a:rPr>
              <a:t>Licensing - Copyright Cleared Music for Churches.</a:t>
            </a:r>
            <a:endParaRPr lang="en-US" altLang="en-US" sz="1600" b="1" dirty="0" smtClean="0">
              <a:solidFill>
                <a:srgbClr val="FFFFCC"/>
              </a:solidFill>
            </a:endParaRPr>
          </a:p>
        </p:txBody>
      </p:sp>
    </p:spTree>
    <p:extLst>
      <p:ext uri="{BB962C8B-B14F-4D97-AF65-F5344CB8AC3E}">
        <p14:creationId xmlns:p14="http://schemas.microsoft.com/office/powerpoint/2010/main" xmlns="" val="12798394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838200" y="1371600"/>
            <a:ext cx="18415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AU" altLang="en-US" sz="4400" b="1"/>
          </a:p>
        </p:txBody>
      </p:sp>
      <p:sp>
        <p:nvSpPr>
          <p:cNvPr id="5123" name="Rectangle 3"/>
          <p:cNvSpPr>
            <a:spLocks noGrp="1" noChangeArrowheads="1"/>
          </p:cNvSpPr>
          <p:nvPr>
            <p:ph type="title" idx="4294967295"/>
          </p:nvPr>
        </p:nvSpPr>
        <p:spPr>
          <a:xfrm>
            <a:off x="683568" y="476672"/>
            <a:ext cx="8001000" cy="5181600"/>
          </a:xfrm>
        </p:spPr>
        <p:txBody>
          <a:bodyPr/>
          <a:lstStyle/>
          <a:p>
            <a:pPr algn="l" eaLnBrk="1" hangingPunct="1"/>
            <a:r>
              <a:rPr lang="en-AU" altLang="en-US" sz="4000" b="1" dirty="0" smtClean="0">
                <a:solidFill>
                  <a:schemeClr val="tx1"/>
                </a:solidFill>
                <a:latin typeface="Arial Narrow" panose="020B0606020202030204" pitchFamily="34" charset="0"/>
              </a:rPr>
              <a:t>Praise to the living God,</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all praise be to God’s name,</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who was, and is, and is to be,</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and still the same:</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the one eternal God</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before what now appears,</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the First, the Last, beyond all thought</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God’s timeless years!</a:t>
            </a:r>
            <a:br>
              <a:rPr lang="en-AU" altLang="en-US" sz="4000" b="1" dirty="0" smtClean="0">
                <a:solidFill>
                  <a:schemeClr val="tx1"/>
                </a:solidFill>
                <a:latin typeface="Arial Narrow" panose="020B0606020202030204" pitchFamily="34" charset="0"/>
              </a:rPr>
            </a:br>
            <a:endParaRPr lang="en-US" altLang="en-US" sz="4000" b="1" dirty="0" smtClean="0">
              <a:solidFill>
                <a:schemeClr val="tx1"/>
              </a:solidFill>
              <a:latin typeface="Arial Narrow" panose="020B0606020202030204" pitchFamily="34" charset="0"/>
            </a:endParaRPr>
          </a:p>
        </p:txBody>
      </p:sp>
    </p:spTree>
    <p:extLst>
      <p:ext uri="{BB962C8B-B14F-4D97-AF65-F5344CB8AC3E}">
        <p14:creationId xmlns:p14="http://schemas.microsoft.com/office/powerpoint/2010/main" xmlns="" val="26421948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838200" y="1371600"/>
            <a:ext cx="18415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AU" altLang="en-US" sz="4400" b="1"/>
          </a:p>
        </p:txBody>
      </p:sp>
      <p:sp>
        <p:nvSpPr>
          <p:cNvPr id="5123" name="Rectangle 3"/>
          <p:cNvSpPr>
            <a:spLocks noGrp="1" noChangeArrowheads="1"/>
          </p:cNvSpPr>
          <p:nvPr>
            <p:ph type="title" idx="4294967295"/>
          </p:nvPr>
        </p:nvSpPr>
        <p:spPr>
          <a:xfrm>
            <a:off x="755576" y="260648"/>
            <a:ext cx="8001000" cy="5181600"/>
          </a:xfrm>
          <a:noFill/>
          <a:ln w="9525">
            <a:noFill/>
            <a:miter lim="800000"/>
            <a:headEnd/>
            <a:tailEnd/>
          </a:ln>
        </p:spPr>
        <p:txBody>
          <a:bodyPr vert="horz" wrap="square" lIns="91440" tIns="45720" rIns="91440" bIns="45720" numCol="1" anchor="ctr" anchorCtr="0" compatLnSpc="1">
            <a:prstTxWarp prst="textNoShape">
              <a:avLst/>
            </a:prstTxWarp>
          </a:bodyPr>
          <a:lstStyle/>
          <a:p>
            <a:pPr algn="l" eaLnBrk="1" hangingPunct="1"/>
            <a:r>
              <a:rPr lang="en-AU" altLang="en-US" sz="4000" b="1" dirty="0" smtClean="0">
                <a:solidFill>
                  <a:schemeClr val="tx1"/>
                </a:solidFill>
                <a:latin typeface="Arial Narrow" panose="020B0606020202030204" pitchFamily="34" charset="0"/>
              </a:rPr>
              <a:t>Formless, all lovely forms</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declare God’s loveliness;</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holy, no holiness of earth </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can God’s express.</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Behold the Lord of all:</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creation speaks God’s praise,</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and everywhere, above, below,</a:t>
            </a:r>
            <a:br>
              <a:rPr lang="en-AU" altLang="en-US" sz="4000" b="1" dirty="0" smtClean="0">
                <a:solidFill>
                  <a:schemeClr val="tx1"/>
                </a:solidFill>
                <a:latin typeface="Arial Narrow" panose="020B0606020202030204" pitchFamily="34" charset="0"/>
              </a:rPr>
            </a:br>
            <a:r>
              <a:rPr lang="en-AU" altLang="en-US" sz="4000" b="1" dirty="0" smtClean="0">
                <a:solidFill>
                  <a:schemeClr val="tx1"/>
                </a:solidFill>
                <a:latin typeface="Arial Narrow" panose="020B0606020202030204" pitchFamily="34" charset="0"/>
              </a:rPr>
              <a:t>God’s will obeys.</a:t>
            </a:r>
            <a:endParaRPr lang="en-US" altLang="en-US" sz="4000" b="1" dirty="0" smtClean="0">
              <a:solidFill>
                <a:schemeClr val="tx1"/>
              </a:solidFill>
              <a:latin typeface="Arial Narrow" panose="020B0606020202030204" pitchFamily="34" charset="0"/>
            </a:endParaRPr>
          </a:p>
        </p:txBody>
      </p:sp>
    </p:spTree>
    <p:extLst>
      <p:ext uri="{BB962C8B-B14F-4D97-AF65-F5344CB8AC3E}">
        <p14:creationId xmlns:p14="http://schemas.microsoft.com/office/powerpoint/2010/main" xmlns="" val="5909551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838200" y="1371600"/>
            <a:ext cx="18415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AU" altLang="en-US" sz="4400" b="1"/>
          </a:p>
        </p:txBody>
      </p:sp>
      <p:sp>
        <p:nvSpPr>
          <p:cNvPr id="5123" name="Rectangle 3"/>
          <p:cNvSpPr>
            <a:spLocks noGrp="1" noChangeArrowheads="1"/>
          </p:cNvSpPr>
          <p:nvPr>
            <p:ph type="title" idx="4294967295"/>
          </p:nvPr>
        </p:nvSpPr>
        <p:spPr>
          <a:xfrm>
            <a:off x="755576" y="404664"/>
            <a:ext cx="8001000" cy="5181600"/>
          </a:xfrm>
          <a:noFill/>
          <a:ln w="9525">
            <a:noFill/>
            <a:miter lim="800000"/>
            <a:headEnd/>
            <a:tailEnd/>
          </a:ln>
        </p:spPr>
        <p:txBody>
          <a:bodyPr vert="horz" wrap="square" lIns="91440" tIns="45720" rIns="91440" bIns="45720" numCol="1" anchor="ctr" anchorCtr="0" compatLnSpc="1">
            <a:prstTxWarp prst="textNoShape">
              <a:avLst/>
            </a:prstTxWarp>
          </a:bodyPr>
          <a:lstStyle/>
          <a:p>
            <a:pPr algn="l" eaLnBrk="1" hangingPunct="1"/>
            <a:r>
              <a:rPr lang="en-US" altLang="en-US" sz="4000" b="1" dirty="0" smtClean="0">
                <a:solidFill>
                  <a:schemeClr val="tx1"/>
                </a:solidFill>
                <a:latin typeface="Arial Narrow" panose="020B0606020202030204" pitchFamily="34" charset="0"/>
              </a:rPr>
              <a:t>God’s spirit freely flows, </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high surging where it will:</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in prophet’s word God spoke of old,</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is speaking still.</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Established is God’s law</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and always it shall be,</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deep written on the human heart,</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on land, on sea.</a:t>
            </a:r>
          </a:p>
        </p:txBody>
      </p:sp>
    </p:spTree>
    <p:extLst>
      <p:ext uri="{BB962C8B-B14F-4D97-AF65-F5344CB8AC3E}">
        <p14:creationId xmlns:p14="http://schemas.microsoft.com/office/powerpoint/2010/main" xmlns="" val="21201138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838200" y="1371600"/>
            <a:ext cx="18415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AU" altLang="en-US" sz="4400" b="1"/>
          </a:p>
        </p:txBody>
      </p:sp>
      <p:sp>
        <p:nvSpPr>
          <p:cNvPr id="5123" name="Rectangle 3"/>
          <p:cNvSpPr>
            <a:spLocks noGrp="1" noChangeArrowheads="1"/>
          </p:cNvSpPr>
          <p:nvPr>
            <p:ph type="title" idx="4294967295"/>
          </p:nvPr>
        </p:nvSpPr>
        <p:spPr>
          <a:xfrm>
            <a:off x="539552" y="404664"/>
            <a:ext cx="8424936" cy="5472608"/>
          </a:xfrm>
          <a:noFill/>
          <a:ln w="9525">
            <a:noFill/>
            <a:miter lim="800000"/>
            <a:headEnd/>
            <a:tailEnd/>
          </a:ln>
        </p:spPr>
        <p:txBody>
          <a:bodyPr vert="horz" wrap="square" lIns="91440" tIns="45720" rIns="91440" bIns="45720" numCol="1" anchor="ctr" anchorCtr="0" compatLnSpc="1">
            <a:prstTxWarp prst="textNoShape">
              <a:avLst/>
            </a:prstTxWarp>
          </a:bodyPr>
          <a:lstStyle/>
          <a:p>
            <a:pPr algn="l" eaLnBrk="1" hangingPunct="1"/>
            <a:r>
              <a:rPr lang="en-US" altLang="en-US" sz="4000" b="1" dirty="0" smtClean="0">
                <a:solidFill>
                  <a:schemeClr val="tx1"/>
                </a:solidFill>
                <a:latin typeface="Arial Narrow" panose="020B0606020202030204" pitchFamily="34" charset="0"/>
              </a:rPr>
              <a:t>God has eternal life</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implanted in the soul;</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God’s love will be our strength </a:t>
            </a:r>
            <a:r>
              <a:rPr lang="en-US" altLang="en-US" sz="4000" b="1" dirty="0" smtClean="0">
                <a:solidFill>
                  <a:schemeClr val="tx1"/>
                </a:solidFill>
                <a:latin typeface="Arial Narrow" panose="020B0606020202030204" pitchFamily="34" charset="0"/>
              </a:rPr>
              <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       and </a:t>
            </a:r>
            <a:r>
              <a:rPr lang="en-US" altLang="en-US" sz="4000" b="1" dirty="0" smtClean="0">
                <a:solidFill>
                  <a:schemeClr val="tx1"/>
                </a:solidFill>
                <a:latin typeface="Arial Narrow" panose="020B0606020202030204" pitchFamily="34" charset="0"/>
              </a:rPr>
              <a:t>stay</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while ages roll.</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Praise to the living God,</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all praise be to God’s name, </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who was, and is, and is to be,</a:t>
            </a:r>
            <a:br>
              <a:rPr lang="en-US" altLang="en-US" sz="4000" b="1" dirty="0" smtClean="0">
                <a:solidFill>
                  <a:schemeClr val="tx1"/>
                </a:solidFill>
                <a:latin typeface="Arial Narrow" panose="020B0606020202030204" pitchFamily="34" charset="0"/>
              </a:rPr>
            </a:br>
            <a:r>
              <a:rPr lang="en-US" altLang="en-US" sz="4000" b="1" dirty="0" smtClean="0">
                <a:solidFill>
                  <a:schemeClr val="tx1"/>
                </a:solidFill>
                <a:latin typeface="Arial Narrow" panose="020B0606020202030204" pitchFamily="34" charset="0"/>
              </a:rPr>
              <a:t>and still the same!</a:t>
            </a:r>
          </a:p>
        </p:txBody>
      </p:sp>
    </p:spTree>
    <p:extLst>
      <p:ext uri="{BB962C8B-B14F-4D97-AF65-F5344CB8AC3E}">
        <p14:creationId xmlns:p14="http://schemas.microsoft.com/office/powerpoint/2010/main" xmlns="" val="2727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457200"/>
            <a:ext cx="7772400" cy="5943600"/>
          </a:xfrm>
        </p:spPr>
        <p:txBody>
          <a:bodyPr/>
          <a:lstStyle/>
          <a:p>
            <a:pPr algn="l"/>
            <a:endParaRPr lang="en-AU" altLang="en-US" b="1" smtClean="0"/>
          </a:p>
        </p:txBody>
      </p:sp>
    </p:spTree>
    <p:extLst>
      <p:ext uri="{BB962C8B-B14F-4D97-AF65-F5344CB8AC3E}">
        <p14:creationId xmlns:p14="http://schemas.microsoft.com/office/powerpoint/2010/main" xmlns="" val="1161979295"/>
      </p:ext>
    </p:extLst>
  </p:cSld>
  <p:clrMapOvr>
    <a:masterClrMapping/>
  </p:clrMapOvr>
  <p:timing>
    <p:tnLst>
      <p:par>
        <p:cTn id="1" dur="indefinite" restart="never" nodeType="tmRoot"/>
      </p:par>
    </p:tnLst>
  </p:timing>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6394</TotalTime>
  <Words>28</Words>
  <Application>Microsoft Office PowerPoint</Application>
  <PresentationFormat>On-screen Show (4:3)</PresentationFormat>
  <Paragraphs>11</Paragraphs>
  <Slides>6</Slides>
  <Notes>6</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Morilata standard1</vt:lpstr>
      <vt:lpstr>TIS 102  Praise to the Living God  From the Jewish Yigdal c. 13th cent. tr. Max Landsberg (1845-1928), Newton Mann (1836-1926) and William Channing Gannett (1840-1923) alt. Variation Jenny Swanbury 2018 Reproduced with permission under license # 604530  Licensing - Copyright Cleared Music for Churches.</vt:lpstr>
      <vt:lpstr>Praise to the living God, all praise be to God’s name, who was, and is, and is to be, and still the same: the one eternal God before what now appears, the First, the Last, beyond all thought God’s timeless years! </vt:lpstr>
      <vt:lpstr>Formless, all lovely forms declare God’s loveliness; holy, no holiness of earth  can God’s express. Behold the Lord of all: creation speaks God’s praise, and everywhere, above, below, God’s will obeys.</vt:lpstr>
      <vt:lpstr>God’s spirit freely flows,  high surging where it will: in prophet’s word God spoke of old, is speaking still. Established is God’s law and always it shall be, deep written on the human heart, on land, on sea.</vt:lpstr>
      <vt:lpstr>God has eternal life implanted in the soul; God’s love will be our strength         and stay while ages roll. Praise to the living God, all praise be to God’s name,  who was, and is, and is to be, and still the same!</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Secombe</dc:creator>
  <cp:lastModifiedBy>Admin</cp:lastModifiedBy>
  <cp:revision>336</cp:revision>
  <dcterms:created xsi:type="dcterms:W3CDTF">2009-02-21T06:37:57Z</dcterms:created>
  <dcterms:modified xsi:type="dcterms:W3CDTF">2018-01-24T05:41:18Z</dcterms:modified>
</cp:coreProperties>
</file>