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
  </p:notesMasterIdLst>
  <p:sldIdLst>
    <p:sldId id="265" r:id="rId2"/>
    <p:sldId id="266" r:id="rId3"/>
    <p:sldId id="268" r:id="rId4"/>
    <p:sldId id="270" r:id="rId5"/>
    <p:sldId id="272" r:id="rId6"/>
    <p:sldId id="274"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07" d="100"/>
          <a:sy n="107" d="100"/>
        </p:scale>
        <p:origin x="978" y="10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624F2E-2197-4134-A1AC-EC433E460FEF}" type="datetimeFigureOut">
              <a:rPr lang="en-AU" smtClean="0"/>
              <a:t>16/04/2018</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8B5514-4946-4BD2-93BF-E50735CC6568}" type="slidenum">
              <a:rPr lang="en-AU" smtClean="0"/>
              <a:t>‹#›</a:t>
            </a:fld>
            <a:endParaRPr lang="en-AU"/>
          </a:p>
        </p:txBody>
      </p:sp>
    </p:spTree>
    <p:extLst>
      <p:ext uri="{BB962C8B-B14F-4D97-AF65-F5344CB8AC3E}">
        <p14:creationId xmlns:p14="http://schemas.microsoft.com/office/powerpoint/2010/main" val="2324315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1A3F8484-B5B9-446C-B8A1-39A3DE2459F9}" type="slidenum">
              <a:rPr lang="en-AU" altLang="en-US" sz="1200">
                <a:solidFill>
                  <a:srgbClr val="1F497D"/>
                </a:solidFill>
              </a:rPr>
              <a:pPr/>
              <a:t>1</a:t>
            </a:fld>
            <a:endParaRPr lang="en-AU" altLang="en-US" sz="1200">
              <a:solidFill>
                <a:srgbClr val="1F497D"/>
              </a:solidFill>
            </a:endParaRPr>
          </a:p>
        </p:txBody>
      </p:sp>
    </p:spTree>
    <p:extLst>
      <p:ext uri="{BB962C8B-B14F-4D97-AF65-F5344CB8AC3E}">
        <p14:creationId xmlns:p14="http://schemas.microsoft.com/office/powerpoint/2010/main" val="46054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C3D26AA9-D43C-49F0-8867-B502AC1824BE}" type="slidenum">
              <a:rPr lang="en-AU" altLang="en-US" sz="1200">
                <a:solidFill>
                  <a:srgbClr val="1F497D"/>
                </a:solidFill>
              </a:rPr>
              <a:pPr/>
              <a:t>2</a:t>
            </a:fld>
            <a:endParaRPr lang="en-AU" altLang="en-US" sz="1200">
              <a:solidFill>
                <a:srgbClr val="1F497D"/>
              </a:solidFill>
            </a:endParaRPr>
          </a:p>
        </p:txBody>
      </p:sp>
    </p:spTree>
    <p:extLst>
      <p:ext uri="{BB962C8B-B14F-4D97-AF65-F5344CB8AC3E}">
        <p14:creationId xmlns:p14="http://schemas.microsoft.com/office/powerpoint/2010/main" val="4213076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263851CA-B594-4052-BA77-668688D912C9}" type="slidenum">
              <a:rPr lang="en-AU" altLang="en-US" sz="1200">
                <a:solidFill>
                  <a:srgbClr val="1F497D"/>
                </a:solidFill>
              </a:rPr>
              <a:pPr/>
              <a:t>3</a:t>
            </a:fld>
            <a:endParaRPr lang="en-AU" altLang="en-US" sz="1200">
              <a:solidFill>
                <a:srgbClr val="1F497D"/>
              </a:solidFill>
            </a:endParaRPr>
          </a:p>
        </p:txBody>
      </p:sp>
    </p:spTree>
    <p:extLst>
      <p:ext uri="{BB962C8B-B14F-4D97-AF65-F5344CB8AC3E}">
        <p14:creationId xmlns:p14="http://schemas.microsoft.com/office/powerpoint/2010/main" val="1823718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D25485B4-C2D8-489C-8D17-A75BBF8BFD6C}" type="slidenum">
              <a:rPr lang="en-AU" altLang="en-US" sz="1200">
                <a:solidFill>
                  <a:srgbClr val="1F497D"/>
                </a:solidFill>
              </a:rPr>
              <a:pPr/>
              <a:t>4</a:t>
            </a:fld>
            <a:endParaRPr lang="en-AU" altLang="en-US" sz="1200">
              <a:solidFill>
                <a:srgbClr val="1F497D"/>
              </a:solidFill>
            </a:endParaRPr>
          </a:p>
        </p:txBody>
      </p:sp>
    </p:spTree>
    <p:extLst>
      <p:ext uri="{BB962C8B-B14F-4D97-AF65-F5344CB8AC3E}">
        <p14:creationId xmlns:p14="http://schemas.microsoft.com/office/powerpoint/2010/main" val="3618938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29F0EE0B-2533-4943-B665-364DE918FDDB}" type="slidenum">
              <a:rPr lang="en-AU" altLang="en-US" sz="1200">
                <a:solidFill>
                  <a:srgbClr val="1F497D"/>
                </a:solidFill>
              </a:rPr>
              <a:pPr/>
              <a:t>5</a:t>
            </a:fld>
            <a:endParaRPr lang="en-AU" altLang="en-US" sz="1200">
              <a:solidFill>
                <a:srgbClr val="1F497D"/>
              </a:solidFill>
            </a:endParaRPr>
          </a:p>
        </p:txBody>
      </p:sp>
    </p:spTree>
    <p:extLst>
      <p:ext uri="{BB962C8B-B14F-4D97-AF65-F5344CB8AC3E}">
        <p14:creationId xmlns:p14="http://schemas.microsoft.com/office/powerpoint/2010/main" val="2545346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AU"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54BB3DBB-7362-4C00-BD80-E5910B93F500}" type="slidenum">
              <a:rPr lang="en-AU" altLang="en-US" sz="1200">
                <a:solidFill>
                  <a:srgbClr val="1F497D"/>
                </a:solidFill>
              </a:rPr>
              <a:pPr/>
              <a:t>6</a:t>
            </a:fld>
            <a:endParaRPr lang="en-AU" altLang="en-US" sz="1200">
              <a:solidFill>
                <a:srgbClr val="1F497D"/>
              </a:solidFill>
            </a:endParaRPr>
          </a:p>
        </p:txBody>
      </p:sp>
    </p:spTree>
    <p:extLst>
      <p:ext uri="{BB962C8B-B14F-4D97-AF65-F5344CB8AC3E}">
        <p14:creationId xmlns:p14="http://schemas.microsoft.com/office/powerpoint/2010/main" val="3485981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7960BC7F-364B-44A4-A412-360429397BA6}"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1987472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D8AA4CEA-251A-4D30-B2B0-EE4A61DFE8AD}"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349507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7AB34EC3-75E4-4058-B825-07B5456C06A2}"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835096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858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0A21A13B-7F3D-4D4D-AE9A-3A8FE17D6AA9}"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1114614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9" name="Rectangle 6"/>
          <p:cNvSpPr>
            <a:spLocks noGrp="1" noChangeArrowheads="1"/>
          </p:cNvSpPr>
          <p:nvPr>
            <p:ph type="sldNum" sz="quarter" idx="12"/>
          </p:nvPr>
        </p:nvSpPr>
        <p:spPr>
          <a:ln/>
        </p:spPr>
        <p:txBody>
          <a:bodyPr/>
          <a:lstStyle>
            <a:lvl1pPr>
              <a:defRPr/>
            </a:lvl1pPr>
          </a:lstStyle>
          <a:p>
            <a:fld id="{AA485B41-BA8C-4576-9F9B-CB847E91114B}"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3253612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5" name="Rectangle 6"/>
          <p:cNvSpPr>
            <a:spLocks noGrp="1" noChangeArrowheads="1"/>
          </p:cNvSpPr>
          <p:nvPr>
            <p:ph type="sldNum" sz="quarter" idx="12"/>
          </p:nvPr>
        </p:nvSpPr>
        <p:spPr>
          <a:ln/>
        </p:spPr>
        <p:txBody>
          <a:bodyPr/>
          <a:lstStyle>
            <a:lvl1pPr>
              <a:defRPr/>
            </a:lvl1pPr>
          </a:lstStyle>
          <a:p>
            <a:fld id="{A86F6726-6062-4036-8FED-945C822E68EE}"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3711061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4" name="Rectangle 6"/>
          <p:cNvSpPr>
            <a:spLocks noGrp="1" noChangeArrowheads="1"/>
          </p:cNvSpPr>
          <p:nvPr>
            <p:ph type="sldNum" sz="quarter" idx="12"/>
          </p:nvPr>
        </p:nvSpPr>
        <p:spPr>
          <a:ln/>
        </p:spPr>
        <p:txBody>
          <a:bodyPr/>
          <a:lstStyle>
            <a:lvl1pPr>
              <a:defRPr/>
            </a:lvl1pPr>
          </a:lstStyle>
          <a:p>
            <a:fld id="{CCEB12A1-1EF7-40E3-B8A4-44CCC571D801}"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567137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AU"/>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B7E9972E-9A0F-4526-A2E9-689A76442220}"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681658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72A41D44-0B49-446E-A25E-57F03E68AF97}"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2612330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C4943405-0948-472F-B753-C6E22E221E03}"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2144770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5EE4089C-FC3C-4EA5-9311-D08741F38B3C}"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val="774610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50" b="0" smtClean="0">
                <a:solidFill>
                  <a:schemeClr val="tx1"/>
                </a:solidFill>
                <a:latin typeface="Arial" charset="0"/>
              </a:defRPr>
            </a:lvl1pPr>
          </a:lstStyle>
          <a:p>
            <a:pPr eaLnBrk="0" fontAlgn="base" hangingPunct="0">
              <a:spcBef>
                <a:spcPct val="0"/>
              </a:spcBef>
              <a:spcAft>
                <a:spcPct val="0"/>
              </a:spcAft>
              <a:defRPr/>
            </a:pPr>
            <a:endParaRPr lang="en-US">
              <a:solidFill>
                <a:srgbClr val="FFFFCC"/>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50" b="0" smtClean="0">
                <a:solidFill>
                  <a:schemeClr val="tx1"/>
                </a:solidFill>
                <a:latin typeface="Arial" charset="0"/>
              </a:defRPr>
            </a:lvl1pPr>
          </a:lstStyle>
          <a:p>
            <a:pPr eaLnBrk="0" fontAlgn="base" hangingPunct="0">
              <a:spcBef>
                <a:spcPct val="0"/>
              </a:spcBef>
              <a:spcAft>
                <a:spcPct val="0"/>
              </a:spcAft>
              <a:defRPr/>
            </a:pPr>
            <a:endParaRPr lang="en-US">
              <a:solidFill>
                <a:srgbClr val="FFFFCC"/>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50" b="0">
                <a:solidFill>
                  <a:schemeClr val="tx1"/>
                </a:solidFill>
              </a:defRPr>
            </a:lvl1pPr>
          </a:lstStyle>
          <a:p>
            <a:pPr eaLnBrk="0" fontAlgn="base" hangingPunct="0">
              <a:spcBef>
                <a:spcPct val="0"/>
              </a:spcBef>
              <a:spcAft>
                <a:spcPct val="0"/>
              </a:spcAft>
            </a:pPr>
            <a:fld id="{42128997-2DF1-4FA1-B3EC-631B61BFB04B}" type="slidenum">
              <a:rPr lang="en-US" altLang="en-US">
                <a:solidFill>
                  <a:srgbClr val="FFFFCC"/>
                </a:solidFill>
              </a:rPr>
              <a:pPr eaLnBrk="0" fontAlgn="base" hangingPunct="0">
                <a:spcBef>
                  <a:spcPct val="0"/>
                </a:spcBef>
                <a:spcAft>
                  <a:spcPct val="0"/>
                </a:spcAft>
              </a:pPr>
              <a:t>‹#›</a:t>
            </a:fld>
            <a:endParaRPr lang="en-US" altLang="en-US">
              <a:solidFill>
                <a:srgbClr val="FFFFCC"/>
              </a:solidFill>
            </a:endParaRPr>
          </a:p>
        </p:txBody>
      </p:sp>
    </p:spTree>
    <p:extLst>
      <p:ext uri="{BB962C8B-B14F-4D97-AF65-F5344CB8AC3E}">
        <p14:creationId xmlns:p14="http://schemas.microsoft.com/office/powerpoint/2010/main" val="1330591347"/>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eaLnBrk="0" fontAlgn="base" hangingPunct="0">
        <a:spcBef>
          <a:spcPct val="0"/>
        </a:spcBef>
        <a:spcAft>
          <a:spcPct val="0"/>
        </a:spcAft>
        <a:defRPr sz="3300">
          <a:solidFill>
            <a:schemeClr val="tx2"/>
          </a:solidFill>
          <a:latin typeface="Arial" charset="0"/>
        </a:defRPr>
      </a:lvl6pPr>
      <a:lvl7pPr marL="685800" algn="ctr" rtl="0" eaLnBrk="0" fontAlgn="base" hangingPunct="0">
        <a:spcBef>
          <a:spcPct val="0"/>
        </a:spcBef>
        <a:spcAft>
          <a:spcPct val="0"/>
        </a:spcAft>
        <a:defRPr sz="3300">
          <a:solidFill>
            <a:schemeClr val="tx2"/>
          </a:solidFill>
          <a:latin typeface="Arial" charset="0"/>
        </a:defRPr>
      </a:lvl7pPr>
      <a:lvl8pPr marL="1028700" algn="ctr" rtl="0" eaLnBrk="0" fontAlgn="base" hangingPunct="0">
        <a:spcBef>
          <a:spcPct val="0"/>
        </a:spcBef>
        <a:spcAft>
          <a:spcPct val="0"/>
        </a:spcAft>
        <a:defRPr sz="3300">
          <a:solidFill>
            <a:schemeClr val="tx2"/>
          </a:solidFill>
          <a:latin typeface="Arial" charset="0"/>
        </a:defRPr>
      </a:lvl8pPr>
      <a:lvl9pPr marL="1371600" algn="ctr" rtl="0" eaLnBrk="0" fontAlgn="base" hangingPunct="0">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0" fontAlgn="base" hangingPunct="0">
        <a:spcBef>
          <a:spcPct val="20000"/>
        </a:spcBef>
        <a:spcAft>
          <a:spcPct val="0"/>
        </a:spcAft>
        <a:buChar char="»"/>
        <a:defRPr sz="1500">
          <a:solidFill>
            <a:schemeClr val="tx1"/>
          </a:solidFill>
          <a:latin typeface="+mn-lt"/>
        </a:defRPr>
      </a:lvl6pPr>
      <a:lvl7pPr marL="2228850" indent="-171450" algn="l" rtl="0" eaLnBrk="0" fontAlgn="base" hangingPunct="0">
        <a:spcBef>
          <a:spcPct val="20000"/>
        </a:spcBef>
        <a:spcAft>
          <a:spcPct val="0"/>
        </a:spcAft>
        <a:buChar char="»"/>
        <a:defRPr sz="1500">
          <a:solidFill>
            <a:schemeClr val="tx1"/>
          </a:solidFill>
          <a:latin typeface="+mn-lt"/>
        </a:defRPr>
      </a:lvl7pPr>
      <a:lvl8pPr marL="2571750" indent="-171450" algn="l" rtl="0" eaLnBrk="0" fontAlgn="base" hangingPunct="0">
        <a:spcBef>
          <a:spcPct val="20000"/>
        </a:spcBef>
        <a:spcAft>
          <a:spcPct val="0"/>
        </a:spcAft>
        <a:buChar char="»"/>
        <a:defRPr sz="1500">
          <a:solidFill>
            <a:schemeClr val="tx1"/>
          </a:solidFill>
          <a:latin typeface="+mn-lt"/>
        </a:defRPr>
      </a:lvl8pPr>
      <a:lvl9pPr marL="2914650" indent="-171450" algn="l" rtl="0" eaLnBrk="0" fontAlgn="base" hangingPunct="0">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785091" y="766618"/>
            <a:ext cx="7121236" cy="3491345"/>
          </a:xfrm>
        </p:spPr>
        <p:txBody>
          <a:bodyPr/>
          <a:lstStyle/>
          <a:p>
            <a:r>
              <a:rPr lang="en-US" altLang="en-US" b="1" dirty="0">
                <a:solidFill>
                  <a:schemeClr val="tx1"/>
                </a:solidFill>
                <a:cs typeface="Arial" panose="020B0604020202020204" pitchFamily="34" charset="0"/>
              </a:rPr>
              <a:t>TIS 473</a:t>
            </a:r>
            <a:r>
              <a:rPr lang="en-US" altLang="en-US" b="1" i="1" dirty="0">
                <a:solidFill>
                  <a:schemeClr val="tx1"/>
                </a:solidFill>
                <a:cs typeface="Arial" panose="020B0604020202020204" pitchFamily="34" charset="0"/>
              </a:rPr>
              <a:t> </a:t>
            </a:r>
            <a:br>
              <a:rPr lang="en-US" altLang="en-US" b="1" i="1" dirty="0">
                <a:solidFill>
                  <a:schemeClr val="tx1"/>
                </a:solidFill>
                <a:cs typeface="Arial" panose="020B0604020202020204" pitchFamily="34" charset="0"/>
              </a:rPr>
            </a:br>
            <a:r>
              <a:rPr lang="en-US" altLang="en-US" b="1" dirty="0">
                <a:solidFill>
                  <a:schemeClr val="tx1"/>
                </a:solidFill>
                <a:cs typeface="Arial" panose="020B0604020202020204" pitchFamily="34" charset="0"/>
              </a:rPr>
              <a:t>“Community of Christ”</a:t>
            </a:r>
            <a:r>
              <a:rPr lang="en-AU" altLang="en-US" b="1" i="1" dirty="0">
                <a:solidFill>
                  <a:schemeClr val="tx1"/>
                </a:solidFill>
                <a:cs typeface="Arial" panose="020B0604020202020204" pitchFamily="34" charset="0"/>
              </a:rPr>
              <a:t> </a:t>
            </a:r>
            <a:br>
              <a:rPr lang="en-AU" altLang="en-US" b="1" i="1" dirty="0">
                <a:solidFill>
                  <a:schemeClr val="tx1"/>
                </a:solidFill>
                <a:cs typeface="Arial" panose="020B0604020202020204" pitchFamily="34" charset="0"/>
              </a:rPr>
            </a:br>
            <a:br>
              <a:rPr lang="en-AU" altLang="en-US" b="1" i="1" dirty="0">
                <a:solidFill>
                  <a:schemeClr val="tx1"/>
                </a:solidFill>
                <a:cs typeface="Arial" panose="020B0604020202020204" pitchFamily="34" charset="0"/>
              </a:rPr>
            </a:br>
            <a:br>
              <a:rPr lang="en-AU" altLang="en-US" b="1" i="1" dirty="0">
                <a:solidFill>
                  <a:schemeClr val="tx1"/>
                </a:solidFill>
                <a:cs typeface="Arial" panose="020B0604020202020204" pitchFamily="34" charset="0"/>
              </a:rPr>
            </a:br>
            <a:r>
              <a:rPr lang="en-US" altLang="en-US" sz="1200" b="1" i="1" dirty="0">
                <a:solidFill>
                  <a:schemeClr val="tx1"/>
                </a:solidFill>
                <a:cs typeface="Arial" panose="020B0604020202020204" pitchFamily="34" charset="0"/>
              </a:rPr>
              <a:t>Shirley </a:t>
            </a:r>
            <a:r>
              <a:rPr lang="en-US" altLang="en-US" sz="1200" b="1" i="1" dirty="0" err="1">
                <a:solidFill>
                  <a:schemeClr val="tx1"/>
                </a:solidFill>
                <a:cs typeface="Arial" panose="020B0604020202020204" pitchFamily="34" charset="0"/>
              </a:rPr>
              <a:t>Erena</a:t>
            </a:r>
            <a:r>
              <a:rPr lang="en-US" altLang="en-US" sz="1200" b="1" i="1" dirty="0">
                <a:solidFill>
                  <a:schemeClr val="tx1"/>
                </a:solidFill>
                <a:cs typeface="Arial" panose="020B0604020202020204" pitchFamily="34" charset="0"/>
              </a:rPr>
              <a:t> Murray 1931­</a:t>
            </a:r>
            <a:r>
              <a:rPr lang="en-AU" altLang="en-US" sz="1200" b="1" i="1" dirty="0">
                <a:solidFill>
                  <a:schemeClr val="tx1"/>
                </a:solidFill>
                <a:cs typeface="Arial" panose="020B0604020202020204" pitchFamily="34" charset="0"/>
              </a:rPr>
              <a:t> </a:t>
            </a:r>
            <a:br>
              <a:rPr lang="en-AU" altLang="en-US" sz="1200" b="1" i="1" dirty="0">
                <a:solidFill>
                  <a:schemeClr val="tx1"/>
                </a:solidFill>
                <a:cs typeface="Arial" panose="020B0604020202020204" pitchFamily="34" charset="0"/>
              </a:rPr>
            </a:br>
            <a:br>
              <a:rPr lang="en-AU" altLang="en-US" sz="1200" b="1" i="1" dirty="0">
                <a:solidFill>
                  <a:schemeClr val="tx1"/>
                </a:solidFill>
                <a:cs typeface="Arial" panose="020B0604020202020204" pitchFamily="34" charset="0"/>
              </a:rPr>
            </a:br>
            <a:r>
              <a:rPr lang="en-AU" altLang="en-US" sz="1200" b="1" dirty="0">
                <a:latin typeface="Arial Narrow" panose="020B0606020202030204" pitchFamily="34" charset="0"/>
                <a:cs typeface="Times New Roman" panose="02020603050405020304" pitchFamily="18" charset="0"/>
              </a:rPr>
              <a:t>Reproduced with permission under license # 604530 </a:t>
            </a:r>
            <a:br>
              <a:rPr lang="en-AU" altLang="en-US" sz="1200" b="1" dirty="0">
                <a:latin typeface="Arial Narrow" panose="020B0606020202030204" pitchFamily="34" charset="0"/>
                <a:cs typeface="Times New Roman" panose="02020603050405020304" pitchFamily="18" charset="0"/>
              </a:rPr>
            </a:br>
            <a:r>
              <a:rPr lang="en-AU" altLang="en-US" sz="1200" b="1" dirty="0">
                <a:latin typeface="Arial Narrow" panose="020B0606020202030204" pitchFamily="34" charset="0"/>
                <a:cs typeface="Times New Roman" panose="02020603050405020304" pitchFamily="18" charset="0"/>
              </a:rPr>
              <a:t>Licensing - Copyright Cleared Music for Churches.</a:t>
            </a:r>
            <a:r>
              <a:rPr lang="en-AU" altLang="en-US" sz="1200" b="1" i="1" dirty="0">
                <a:solidFill>
                  <a:schemeClr val="tx1"/>
                </a:solidFill>
                <a:cs typeface="Arial" panose="020B0604020202020204" pitchFamily="34" charset="0"/>
              </a:rPr>
              <a:t>.</a:t>
            </a:r>
            <a:r>
              <a:rPr lang="en-AU" altLang="en-US" b="1" dirty="0"/>
              <a:t> </a:t>
            </a:r>
          </a:p>
        </p:txBody>
      </p:sp>
    </p:spTree>
    <p:extLst>
      <p:ext uri="{BB962C8B-B14F-4D97-AF65-F5344CB8AC3E}">
        <p14:creationId xmlns:p14="http://schemas.microsoft.com/office/powerpoint/2010/main" val="3578524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304800" y="267854"/>
            <a:ext cx="8321964" cy="5061527"/>
          </a:xfrm>
        </p:spPr>
        <p:txBody>
          <a:bodyPr/>
          <a:lstStyle/>
          <a:p>
            <a:pPr algn="l"/>
            <a:r>
              <a:rPr lang="en-US" altLang="en-US" sz="4000" b="1" dirty="0">
                <a:solidFill>
                  <a:schemeClr val="tx1"/>
                </a:solidFill>
                <a:latin typeface="Arial Narrow" panose="020B0606020202030204" pitchFamily="34" charset="0"/>
              </a:rPr>
              <a:t>Community of Christ,</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who make the Cross your own,</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live out your creed and risk your life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for God alone:</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the God who wears your face,</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to whom all worlds belong,</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whose children are of every race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and every song.</a:t>
            </a:r>
            <a:endParaRPr lang="en-AU" altLang="en-US" sz="4000" b="1" dirty="0">
              <a:solidFill>
                <a:schemeClr val="tx1"/>
              </a:solidFill>
              <a:latin typeface="Arial Narrow" panose="020B0606020202030204" pitchFamily="34" charset="0"/>
            </a:endParaRPr>
          </a:p>
        </p:txBody>
      </p:sp>
    </p:spTree>
    <p:extLst>
      <p:ext uri="{BB962C8B-B14F-4D97-AF65-F5344CB8AC3E}">
        <p14:creationId xmlns:p14="http://schemas.microsoft.com/office/powerpoint/2010/main" val="2982688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026"/>
          <p:cNvSpPr>
            <a:spLocks noGrp="1" noChangeArrowheads="1"/>
          </p:cNvSpPr>
          <p:nvPr>
            <p:ph type="title"/>
          </p:nvPr>
        </p:nvSpPr>
        <p:spPr>
          <a:xfrm>
            <a:off x="480291" y="387927"/>
            <a:ext cx="8072582" cy="5320146"/>
          </a:xfrm>
        </p:spPr>
        <p:txBody>
          <a:bodyPr/>
          <a:lstStyle/>
          <a:p>
            <a:pPr algn="l"/>
            <a:r>
              <a:rPr lang="en-US" altLang="en-US" sz="4000" b="1" dirty="0">
                <a:solidFill>
                  <a:schemeClr val="tx1"/>
                </a:solidFill>
                <a:latin typeface="Arial Narrow" panose="020B0606020202030204" pitchFamily="34" charset="0"/>
              </a:rPr>
              <a:t>Community of Christ,</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look past the Church's door</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and see the refugee, the hungry,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and the poor.</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Take hands with the oppressed,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the jobless in your street,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take towel and water, that you wash your </a:t>
            </a:r>
            <a:r>
              <a:rPr lang="en-US" altLang="en-US" sz="4000" b="1" dirty="0" err="1">
                <a:solidFill>
                  <a:schemeClr val="tx1"/>
                </a:solidFill>
                <a:latin typeface="Arial Narrow" panose="020B0606020202030204" pitchFamily="34" charset="0"/>
              </a:rPr>
              <a:t>neighbour's</a:t>
            </a:r>
            <a:r>
              <a:rPr lang="en-US" altLang="en-US" sz="4000" b="1" dirty="0">
                <a:solidFill>
                  <a:schemeClr val="tx1"/>
                </a:solidFill>
                <a:latin typeface="Arial Narrow" panose="020B0606020202030204" pitchFamily="34" charset="0"/>
              </a:rPr>
              <a:t> feet.</a:t>
            </a:r>
            <a:endParaRPr lang="en-AU" altLang="en-US" sz="4000" b="1" dirty="0">
              <a:solidFill>
                <a:schemeClr val="tx1"/>
              </a:solidFill>
              <a:latin typeface="Arial Narrow" panose="020B0606020202030204" pitchFamily="34" charset="0"/>
            </a:endParaRPr>
          </a:p>
        </p:txBody>
      </p:sp>
    </p:spTree>
    <p:extLst>
      <p:ext uri="{BB962C8B-B14F-4D97-AF65-F5344CB8AC3E}">
        <p14:creationId xmlns:p14="http://schemas.microsoft.com/office/powerpoint/2010/main" val="1184848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026"/>
          <p:cNvSpPr>
            <a:spLocks noGrp="1" noChangeArrowheads="1"/>
          </p:cNvSpPr>
          <p:nvPr>
            <p:ph type="title"/>
          </p:nvPr>
        </p:nvSpPr>
        <p:spPr>
          <a:xfrm>
            <a:off x="646545" y="322729"/>
            <a:ext cx="8007928" cy="5558118"/>
          </a:xfrm>
        </p:spPr>
        <p:txBody>
          <a:bodyPr/>
          <a:lstStyle/>
          <a:p>
            <a:pPr algn="l"/>
            <a:r>
              <a:rPr lang="en-US" altLang="en-US" sz="4000" b="1" dirty="0">
                <a:solidFill>
                  <a:schemeClr val="tx1"/>
                </a:solidFill>
                <a:latin typeface="Arial Narrow" panose="020B0606020202030204" pitchFamily="34" charset="0"/>
              </a:rPr>
              <a:t>Community of Christ,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through whom the word must sound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cry out for justice and for peace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the whole world round:</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disarm the powers that war</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and all that can destroy,</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turn bombs to bread,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     and tears of anguish </a:t>
            </a:r>
            <a:br>
              <a:rPr lang="en-US" altLang="en-US" sz="4000" b="1" dirty="0">
                <a:solidFill>
                  <a:schemeClr val="tx1"/>
                </a:solidFill>
                <a:latin typeface="Arial Narrow" panose="020B0606020202030204" pitchFamily="34" charset="0"/>
              </a:rPr>
            </a:br>
            <a:r>
              <a:rPr lang="en-US" altLang="en-US" sz="4000" b="1" dirty="0">
                <a:solidFill>
                  <a:schemeClr val="tx1"/>
                </a:solidFill>
                <a:latin typeface="Arial Narrow" panose="020B0606020202030204" pitchFamily="34" charset="0"/>
              </a:rPr>
              <a:t>into joy.</a:t>
            </a:r>
            <a:endParaRPr lang="en-AU" altLang="en-US" sz="4000" b="1" dirty="0">
              <a:solidFill>
                <a:schemeClr val="tx1"/>
              </a:solidFill>
              <a:latin typeface="Arial Narrow" panose="020B0606020202030204" pitchFamily="34" charset="0"/>
            </a:endParaRPr>
          </a:p>
        </p:txBody>
      </p:sp>
    </p:spTree>
    <p:extLst>
      <p:ext uri="{BB962C8B-B14F-4D97-AF65-F5344CB8AC3E}">
        <p14:creationId xmlns:p14="http://schemas.microsoft.com/office/powerpoint/2010/main" val="3238692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64775" y="340660"/>
            <a:ext cx="7799295" cy="4903694"/>
          </a:xfrm>
          <a:noFill/>
        </p:spPr>
        <p:txBody>
          <a:bodyPr/>
          <a:lstStyle/>
          <a:p>
            <a:pPr algn="l"/>
            <a:r>
              <a:rPr lang="en-US" altLang="en-US" sz="4000" b="1" dirty="0">
                <a:latin typeface="Arial Narrow" panose="020B0606020202030204" pitchFamily="34" charset="0"/>
              </a:rPr>
              <a:t>When menace melts away, </a:t>
            </a:r>
            <a:br>
              <a:rPr lang="en-US" altLang="en-US" sz="4000" b="1" dirty="0">
                <a:latin typeface="Arial Narrow" panose="020B0606020202030204" pitchFamily="34" charset="0"/>
              </a:rPr>
            </a:br>
            <a:r>
              <a:rPr lang="en-US" altLang="en-US" sz="4000" b="1" dirty="0">
                <a:latin typeface="Arial Narrow" panose="020B0606020202030204" pitchFamily="34" charset="0"/>
              </a:rPr>
              <a:t>so shall God's will be done,</a:t>
            </a:r>
            <a:br>
              <a:rPr lang="en-US" altLang="en-US" sz="4000" b="1" dirty="0">
                <a:latin typeface="Arial Narrow" panose="020B0606020202030204" pitchFamily="34" charset="0"/>
              </a:rPr>
            </a:br>
            <a:r>
              <a:rPr lang="en-US" altLang="en-US" sz="4000" b="1" dirty="0">
                <a:latin typeface="Arial Narrow" panose="020B0606020202030204" pitchFamily="34" charset="0"/>
              </a:rPr>
              <a:t>the climate of the world be peace </a:t>
            </a:r>
            <a:br>
              <a:rPr lang="en-US" altLang="en-US" sz="4000" b="1" dirty="0">
                <a:latin typeface="Arial Narrow" panose="020B0606020202030204" pitchFamily="34" charset="0"/>
              </a:rPr>
            </a:br>
            <a:r>
              <a:rPr lang="en-US" altLang="en-US" sz="4000" b="1" dirty="0">
                <a:latin typeface="Arial Narrow" panose="020B0606020202030204" pitchFamily="34" charset="0"/>
              </a:rPr>
              <a:t>and Christ its Sun;</a:t>
            </a:r>
            <a:br>
              <a:rPr lang="en-US" altLang="en-US" sz="4000" b="1" dirty="0">
                <a:latin typeface="Arial Narrow" panose="020B0606020202030204" pitchFamily="34" charset="0"/>
              </a:rPr>
            </a:br>
            <a:r>
              <a:rPr lang="en-US" altLang="en-US" sz="4000" b="1" dirty="0">
                <a:latin typeface="Arial Narrow" panose="020B0606020202030204" pitchFamily="34" charset="0"/>
              </a:rPr>
              <a:t>our currency be love </a:t>
            </a:r>
            <a:br>
              <a:rPr lang="en-US" altLang="en-US" sz="4000" b="1" dirty="0">
                <a:latin typeface="Arial Narrow" panose="020B0606020202030204" pitchFamily="34" charset="0"/>
              </a:rPr>
            </a:br>
            <a:r>
              <a:rPr lang="en-US" altLang="en-US" sz="4000" b="1" dirty="0">
                <a:latin typeface="Arial Narrow" panose="020B0606020202030204" pitchFamily="34" charset="0"/>
              </a:rPr>
              <a:t>and kindliness our law,</a:t>
            </a:r>
            <a:br>
              <a:rPr lang="en-US" altLang="en-US" sz="4000" b="1" dirty="0">
                <a:latin typeface="Arial Narrow" panose="020B0606020202030204" pitchFamily="34" charset="0"/>
              </a:rPr>
            </a:br>
            <a:r>
              <a:rPr lang="en-US" altLang="en-US" sz="4000" b="1" dirty="0">
                <a:latin typeface="Arial Narrow" panose="020B0606020202030204" pitchFamily="34" charset="0"/>
              </a:rPr>
              <a:t>our food and faith be shared as one for evermore.</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2044699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657350" y="1314450"/>
            <a:ext cx="5829300" cy="4286250"/>
          </a:xfrm>
        </p:spPr>
        <p:txBody>
          <a:bodyPr/>
          <a:lstStyle/>
          <a:p>
            <a:pPr algn="l"/>
            <a:endParaRPr lang="en-AU" altLang="en-US" b="1"/>
          </a:p>
        </p:txBody>
      </p:sp>
    </p:spTree>
    <p:extLst>
      <p:ext uri="{BB962C8B-B14F-4D97-AF65-F5344CB8AC3E}">
        <p14:creationId xmlns:p14="http://schemas.microsoft.com/office/powerpoint/2010/main" val="1561386845"/>
      </p:ext>
    </p:extLst>
  </p:cSld>
  <p:clrMapOvr>
    <a:masterClrMapping/>
  </p:clrMapOvr>
</p:sld>
</file>

<file path=ppt/theme/theme1.xml><?xml version="1.0" encoding="utf-8"?>
<a:theme xmlns:a="http://schemas.openxmlformats.org/drawingml/2006/main" name="Morilata 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Morilata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Morilata 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rilata 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rilata 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rilata 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rilata 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rilata 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rilata 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25</Words>
  <Application>Microsoft Office PowerPoint</Application>
  <PresentationFormat>On-screen Show (4:3)</PresentationFormat>
  <Paragraphs>11</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 Narrow</vt:lpstr>
      <vt:lpstr>Calibri</vt:lpstr>
      <vt:lpstr>Times New Roman</vt:lpstr>
      <vt:lpstr>Morilata 1</vt:lpstr>
      <vt:lpstr>TIS 473  “Community of Christ”    Shirley Erena Murray 1931­   Reproduced with permission under license # 604530  Licensing - Copyright Cleared Music for Churches.. </vt:lpstr>
      <vt:lpstr>Community of Christ, who make the Cross your own, live out your creed and risk your life  for God alone: the God who wears your face, to whom all worlds belong, whose children are of every race  and every song.</vt:lpstr>
      <vt:lpstr>Community of Christ, look past the Church's door and see the refugee, the hungry,  and the poor. Take hands with the oppressed,  the jobless in your street,  take towel and water, that you wash your neighbour's feet.</vt:lpstr>
      <vt:lpstr>Community of Christ,  through whom the word must sound - cry out for justice and for peace  the whole world round: disarm the powers that war and all that can destroy, turn bombs to bread,       and tears of anguish  into joy.</vt:lpstr>
      <vt:lpstr>When menace melts away,  so shall God's will be done, the climate of the world be peace  and Christ its Sun; our currency be love  and kindliness our law, our food and faith be shared as one for evermore.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Hymn TIS 474  Here in this place new light is streaming   (Gather us in)   Marty Haugen 1950  Reproduced with permission under license # 604530   Licensing - Copyright Cleared Music for Churches.</dc:title>
  <dc:creator>David Purling</dc:creator>
  <cp:lastModifiedBy>John Secombe</cp:lastModifiedBy>
  <cp:revision>5</cp:revision>
  <dcterms:created xsi:type="dcterms:W3CDTF">2018-04-14T08:22:49Z</dcterms:created>
  <dcterms:modified xsi:type="dcterms:W3CDTF">2018-04-16T07:44:57Z</dcterms:modified>
</cp:coreProperties>
</file>