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8"/>
  </p:notesMasterIdLst>
  <p:sldIdLst>
    <p:sldId id="265" r:id="rId2"/>
    <p:sldId id="277" r:id="rId3"/>
    <p:sldId id="266" r:id="rId4"/>
    <p:sldId id="278" r:id="rId5"/>
    <p:sldId id="267" r:id="rId6"/>
    <p:sldId id="264" r:id="rId7"/>
  </p:sldIdLst>
  <p:sldSz cx="9144000" cy="6858000" type="screen4x3"/>
  <p:notesSz cx="6858000" cy="9144000"/>
  <p:defaultTextStyle>
    <a:defPPr>
      <a:defRPr lang="en-US"/>
    </a:defPPr>
    <a:lvl1pPr algn="l" rtl="0" eaLnBrk="0" fontAlgn="base" hangingPunct="0">
      <a:spcBef>
        <a:spcPct val="0"/>
      </a:spcBef>
      <a:spcAft>
        <a:spcPct val="0"/>
      </a:spcAft>
      <a:defRPr sz="4400" b="1" kern="1200">
        <a:solidFill>
          <a:schemeClr val="tx2"/>
        </a:solidFill>
        <a:latin typeface="Arial" panose="020B0604020202020204" pitchFamily="34" charset="0"/>
        <a:ea typeface="+mn-ea"/>
        <a:cs typeface="+mn-cs"/>
      </a:defRPr>
    </a:lvl1pPr>
    <a:lvl2pPr marL="457200" algn="l" rtl="0" eaLnBrk="0" fontAlgn="base" hangingPunct="0">
      <a:spcBef>
        <a:spcPct val="0"/>
      </a:spcBef>
      <a:spcAft>
        <a:spcPct val="0"/>
      </a:spcAft>
      <a:defRPr sz="4400" b="1" kern="1200">
        <a:solidFill>
          <a:schemeClr val="tx2"/>
        </a:solidFill>
        <a:latin typeface="Arial" panose="020B0604020202020204" pitchFamily="34" charset="0"/>
        <a:ea typeface="+mn-ea"/>
        <a:cs typeface="+mn-cs"/>
      </a:defRPr>
    </a:lvl2pPr>
    <a:lvl3pPr marL="914400" algn="l" rtl="0" eaLnBrk="0" fontAlgn="base" hangingPunct="0">
      <a:spcBef>
        <a:spcPct val="0"/>
      </a:spcBef>
      <a:spcAft>
        <a:spcPct val="0"/>
      </a:spcAft>
      <a:defRPr sz="4400" b="1" kern="1200">
        <a:solidFill>
          <a:schemeClr val="tx2"/>
        </a:solidFill>
        <a:latin typeface="Arial" panose="020B0604020202020204" pitchFamily="34" charset="0"/>
        <a:ea typeface="+mn-ea"/>
        <a:cs typeface="+mn-cs"/>
      </a:defRPr>
    </a:lvl3pPr>
    <a:lvl4pPr marL="1371600" algn="l" rtl="0" eaLnBrk="0" fontAlgn="base" hangingPunct="0">
      <a:spcBef>
        <a:spcPct val="0"/>
      </a:spcBef>
      <a:spcAft>
        <a:spcPct val="0"/>
      </a:spcAft>
      <a:defRPr sz="4400" b="1" kern="1200">
        <a:solidFill>
          <a:schemeClr val="tx2"/>
        </a:solidFill>
        <a:latin typeface="Arial" panose="020B0604020202020204" pitchFamily="34" charset="0"/>
        <a:ea typeface="+mn-ea"/>
        <a:cs typeface="+mn-cs"/>
      </a:defRPr>
    </a:lvl4pPr>
    <a:lvl5pPr marL="1828800" algn="l" rtl="0" eaLnBrk="0" fontAlgn="base" hangingPunct="0">
      <a:spcBef>
        <a:spcPct val="0"/>
      </a:spcBef>
      <a:spcAft>
        <a:spcPct val="0"/>
      </a:spcAft>
      <a:defRPr sz="4400" b="1" kern="1200">
        <a:solidFill>
          <a:schemeClr val="tx2"/>
        </a:solidFill>
        <a:latin typeface="Arial" panose="020B0604020202020204" pitchFamily="34" charset="0"/>
        <a:ea typeface="+mn-ea"/>
        <a:cs typeface="+mn-cs"/>
      </a:defRPr>
    </a:lvl5pPr>
    <a:lvl6pPr marL="2286000" algn="l" defTabSz="914400" rtl="0" eaLnBrk="1" latinLnBrk="0" hangingPunct="1">
      <a:defRPr sz="4400" b="1" kern="1200">
        <a:solidFill>
          <a:schemeClr val="tx2"/>
        </a:solidFill>
        <a:latin typeface="Arial" panose="020B0604020202020204" pitchFamily="34" charset="0"/>
        <a:ea typeface="+mn-ea"/>
        <a:cs typeface="+mn-cs"/>
      </a:defRPr>
    </a:lvl6pPr>
    <a:lvl7pPr marL="2743200" algn="l" defTabSz="914400" rtl="0" eaLnBrk="1" latinLnBrk="0" hangingPunct="1">
      <a:defRPr sz="4400" b="1" kern="1200">
        <a:solidFill>
          <a:schemeClr val="tx2"/>
        </a:solidFill>
        <a:latin typeface="Arial" panose="020B0604020202020204" pitchFamily="34" charset="0"/>
        <a:ea typeface="+mn-ea"/>
        <a:cs typeface="+mn-cs"/>
      </a:defRPr>
    </a:lvl7pPr>
    <a:lvl8pPr marL="3200400" algn="l" defTabSz="914400" rtl="0" eaLnBrk="1" latinLnBrk="0" hangingPunct="1">
      <a:defRPr sz="4400" b="1" kern="1200">
        <a:solidFill>
          <a:schemeClr val="tx2"/>
        </a:solidFill>
        <a:latin typeface="Arial" panose="020B0604020202020204" pitchFamily="34" charset="0"/>
        <a:ea typeface="+mn-ea"/>
        <a:cs typeface="+mn-cs"/>
      </a:defRPr>
    </a:lvl8pPr>
    <a:lvl9pPr marL="3657600" algn="l" defTabSz="914400" rtl="0" eaLnBrk="1" latinLnBrk="0" hangingPunct="1">
      <a:defRPr sz="4400" b="1" kern="1200">
        <a:solidFill>
          <a:schemeClr val="tx2"/>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FFFF00"/>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32090" autoAdjust="0"/>
    <p:restoredTop sz="90929"/>
  </p:normalViewPr>
  <p:slideViewPr>
    <p:cSldViewPr>
      <p:cViewPr varScale="1">
        <p:scale>
          <a:sx n="78" d="100"/>
          <a:sy n="78" d="100"/>
        </p:scale>
        <p:origin x="654"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3FB5C59F-1867-48C3-B296-97D89B7108A8}"/>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Arial" charset="0"/>
              </a:defRPr>
            </a:lvl1pPr>
          </a:lstStyle>
          <a:p>
            <a:pPr>
              <a:defRPr/>
            </a:pPr>
            <a:endParaRPr lang="en-US"/>
          </a:p>
        </p:txBody>
      </p:sp>
      <p:sp>
        <p:nvSpPr>
          <p:cNvPr id="20483" name="Rectangle 3">
            <a:extLst>
              <a:ext uri="{FF2B5EF4-FFF2-40B4-BE49-F238E27FC236}">
                <a16:creationId xmlns:a16="http://schemas.microsoft.com/office/drawing/2014/main" id="{EBDA09FC-ACBA-4927-AD51-A643AAAF1E02}"/>
              </a:ext>
            </a:extLst>
          </p:cNvPr>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Arial" charset="0"/>
              </a:defRPr>
            </a:lvl1pPr>
          </a:lstStyle>
          <a:p>
            <a:pPr>
              <a:defRPr/>
            </a:pPr>
            <a:endParaRPr lang="en-US"/>
          </a:p>
        </p:txBody>
      </p:sp>
      <p:sp>
        <p:nvSpPr>
          <p:cNvPr id="2052" name="Rectangle 4">
            <a:extLst>
              <a:ext uri="{FF2B5EF4-FFF2-40B4-BE49-F238E27FC236}">
                <a16:creationId xmlns:a16="http://schemas.microsoft.com/office/drawing/2014/main" id="{828D4D5F-1992-4ED5-B84F-C78668B3F9EC}"/>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5" name="Rectangle 5">
            <a:extLst>
              <a:ext uri="{FF2B5EF4-FFF2-40B4-BE49-F238E27FC236}">
                <a16:creationId xmlns:a16="http://schemas.microsoft.com/office/drawing/2014/main" id="{004D57FD-8930-4276-BBBC-C72B7AFF74A2}"/>
              </a:ext>
            </a:extLst>
          </p:cNvPr>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0486" name="Rectangle 6">
            <a:extLst>
              <a:ext uri="{FF2B5EF4-FFF2-40B4-BE49-F238E27FC236}">
                <a16:creationId xmlns:a16="http://schemas.microsoft.com/office/drawing/2014/main" id="{3A2AC618-4E82-413B-9B34-36C82E14D887}"/>
              </a:ext>
            </a:extLst>
          </p:cNvPr>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Arial" charset="0"/>
              </a:defRPr>
            </a:lvl1pPr>
          </a:lstStyle>
          <a:p>
            <a:pPr>
              <a:defRPr/>
            </a:pPr>
            <a:endParaRPr lang="en-US"/>
          </a:p>
        </p:txBody>
      </p:sp>
      <p:sp>
        <p:nvSpPr>
          <p:cNvPr id="20487" name="Rectangle 7">
            <a:extLst>
              <a:ext uri="{FF2B5EF4-FFF2-40B4-BE49-F238E27FC236}">
                <a16:creationId xmlns:a16="http://schemas.microsoft.com/office/drawing/2014/main" id="{2F409077-C996-49E5-87DB-44965AB796E2}"/>
              </a:ext>
            </a:extLst>
          </p:cNvPr>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vl1pPr>
          </a:lstStyle>
          <a:p>
            <a:pPr>
              <a:defRPr/>
            </a:pPr>
            <a:fld id="{8997E86D-478E-409A-BB83-E5E2F6DDAAE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a:extLst>
              <a:ext uri="{FF2B5EF4-FFF2-40B4-BE49-F238E27FC236}">
                <a16:creationId xmlns:a16="http://schemas.microsoft.com/office/drawing/2014/main" id="{B22EA55A-D13B-4CCB-94F5-EF6036CCBF2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92B5E9AF-13B6-40FC-A5E7-317605460CE8}" type="slidenum">
              <a:rPr lang="en-US" altLang="en-US" sz="1200" smtClean="0"/>
              <a:pPr/>
              <a:t>1</a:t>
            </a:fld>
            <a:endParaRPr lang="en-US" altLang="en-US" sz="1200"/>
          </a:p>
        </p:txBody>
      </p:sp>
      <p:sp>
        <p:nvSpPr>
          <p:cNvPr id="4099" name="Rectangle 2">
            <a:extLst>
              <a:ext uri="{FF2B5EF4-FFF2-40B4-BE49-F238E27FC236}">
                <a16:creationId xmlns:a16="http://schemas.microsoft.com/office/drawing/2014/main" id="{3CC2BDE0-DF6B-49F5-AE85-6E306C524F78}"/>
              </a:ext>
            </a:extLst>
          </p:cNvPr>
          <p:cNvSpPr>
            <a:spLocks noChangeArrowheads="1" noTextEdit="1"/>
          </p:cNvSpPr>
          <p:nvPr>
            <p:ph type="sldImg"/>
          </p:nvPr>
        </p:nvSpPr>
        <p:spPr>
          <a:solidFill>
            <a:srgbClr val="FFFFFF"/>
          </a:solidFill>
          <a:ln/>
        </p:spPr>
      </p:sp>
      <p:sp>
        <p:nvSpPr>
          <p:cNvPr id="4100" name="Rectangle 3">
            <a:extLst>
              <a:ext uri="{FF2B5EF4-FFF2-40B4-BE49-F238E27FC236}">
                <a16:creationId xmlns:a16="http://schemas.microsoft.com/office/drawing/2014/main" id="{25620860-FAB7-4FCF-918E-90B938342762}"/>
              </a:ext>
            </a:extLst>
          </p:cNvPr>
          <p:cNvSpPr>
            <a:spLocks noChangeArrowheads="1"/>
          </p:cNvSpPr>
          <p:nvPr>
            <p:ph type="body" idx="1"/>
          </p:nvPr>
        </p:nvSpPr>
        <p:spPr>
          <a:solidFill>
            <a:srgbClr val="FFFFFF"/>
          </a:solidFill>
          <a:ln>
            <a:solidFill>
              <a:srgbClr val="000000"/>
            </a:solidFill>
          </a:ln>
        </p:spPr>
        <p:txBody>
          <a:bodyPr/>
          <a:lstStyle/>
          <a:p>
            <a:endParaRPr lang="en-US"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a:extLst>
              <a:ext uri="{FF2B5EF4-FFF2-40B4-BE49-F238E27FC236}">
                <a16:creationId xmlns:a16="http://schemas.microsoft.com/office/drawing/2014/main" id="{95AD89E3-9560-4938-AFFF-60F11526FE5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B6D52E80-A7CF-45EF-B46F-6881240D88FD}" type="slidenum">
              <a:rPr lang="en-US" altLang="en-US" sz="1200" smtClean="0"/>
              <a:pPr/>
              <a:t>2</a:t>
            </a:fld>
            <a:endParaRPr lang="en-US" altLang="en-US" sz="1200"/>
          </a:p>
        </p:txBody>
      </p:sp>
      <p:sp>
        <p:nvSpPr>
          <p:cNvPr id="6147" name="Rectangle 2">
            <a:extLst>
              <a:ext uri="{FF2B5EF4-FFF2-40B4-BE49-F238E27FC236}">
                <a16:creationId xmlns:a16="http://schemas.microsoft.com/office/drawing/2014/main" id="{536AEC81-89EC-4FDE-9CFB-C2A3A6DB5244}"/>
              </a:ext>
            </a:extLst>
          </p:cNvPr>
          <p:cNvSpPr>
            <a:spLocks noChangeArrowheads="1" noTextEdit="1"/>
          </p:cNvSpPr>
          <p:nvPr>
            <p:ph type="sldImg"/>
          </p:nvPr>
        </p:nvSpPr>
        <p:spPr>
          <a:solidFill>
            <a:srgbClr val="FFFFFF"/>
          </a:solidFill>
          <a:ln/>
        </p:spPr>
      </p:sp>
      <p:sp>
        <p:nvSpPr>
          <p:cNvPr id="6148" name="Rectangle 3">
            <a:extLst>
              <a:ext uri="{FF2B5EF4-FFF2-40B4-BE49-F238E27FC236}">
                <a16:creationId xmlns:a16="http://schemas.microsoft.com/office/drawing/2014/main" id="{9353C2F2-5E35-45CB-80E2-7D400F1BE508}"/>
              </a:ext>
            </a:extLst>
          </p:cNvPr>
          <p:cNvSpPr>
            <a:spLocks noChangeArrowheads="1"/>
          </p:cNvSpPr>
          <p:nvPr>
            <p:ph type="body" idx="1"/>
          </p:nvPr>
        </p:nvSpPr>
        <p:spPr>
          <a:solidFill>
            <a:srgbClr val="FFFFFF"/>
          </a:solidFill>
          <a:ln>
            <a:solidFill>
              <a:srgbClr val="000000"/>
            </a:solidFill>
          </a:ln>
        </p:spPr>
        <p:txBody>
          <a:bodyPr/>
          <a:lstStyle/>
          <a:p>
            <a:endParaRPr lang="en-US" altLang="en-US">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3107F276-516C-4033-936C-A4F5EFB1FE2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17084A92-0729-4721-9FF9-4F702A9A8260}" type="slidenum">
              <a:rPr lang="en-US" altLang="en-US" sz="1200" smtClean="0"/>
              <a:pPr/>
              <a:t>3</a:t>
            </a:fld>
            <a:endParaRPr lang="en-US" altLang="en-US" sz="1200"/>
          </a:p>
        </p:txBody>
      </p:sp>
      <p:sp>
        <p:nvSpPr>
          <p:cNvPr id="8195" name="Rectangle 2">
            <a:extLst>
              <a:ext uri="{FF2B5EF4-FFF2-40B4-BE49-F238E27FC236}">
                <a16:creationId xmlns:a16="http://schemas.microsoft.com/office/drawing/2014/main" id="{42E54481-D85B-4BDC-B242-4D9401485094}"/>
              </a:ext>
            </a:extLst>
          </p:cNvPr>
          <p:cNvSpPr>
            <a:spLocks noChangeArrowheads="1" noTextEdit="1"/>
          </p:cNvSpPr>
          <p:nvPr>
            <p:ph type="sldImg"/>
          </p:nvPr>
        </p:nvSpPr>
        <p:spPr>
          <a:solidFill>
            <a:srgbClr val="FFFFFF"/>
          </a:solidFill>
          <a:ln/>
        </p:spPr>
      </p:sp>
      <p:sp>
        <p:nvSpPr>
          <p:cNvPr id="8196" name="Rectangle 3">
            <a:extLst>
              <a:ext uri="{FF2B5EF4-FFF2-40B4-BE49-F238E27FC236}">
                <a16:creationId xmlns:a16="http://schemas.microsoft.com/office/drawing/2014/main" id="{186AFAFA-9B53-4D7F-9320-AD57877F4DA5}"/>
              </a:ext>
            </a:extLst>
          </p:cNvPr>
          <p:cNvSpPr>
            <a:spLocks noChangeArrowheads="1"/>
          </p:cNvSpPr>
          <p:nvPr>
            <p:ph type="body" idx="1"/>
          </p:nvPr>
        </p:nvSpPr>
        <p:spPr>
          <a:solidFill>
            <a:srgbClr val="FFFFFF"/>
          </a:solidFill>
          <a:ln>
            <a:solidFill>
              <a:srgbClr val="000000"/>
            </a:solidFill>
          </a:ln>
        </p:spPr>
        <p:txBody>
          <a:bodyPr/>
          <a:lstStyle/>
          <a:p>
            <a:endParaRPr lang="en-US" altLang="en-US">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3EA3620B-A0DE-40B0-A554-F150AA5A0B0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BA89DC2E-94D3-4D65-AB49-E42B94A5F145}" type="slidenum">
              <a:rPr lang="en-US" altLang="en-US" sz="1200" smtClean="0"/>
              <a:pPr/>
              <a:t>4</a:t>
            </a:fld>
            <a:endParaRPr lang="en-US" altLang="en-US" sz="1200"/>
          </a:p>
        </p:txBody>
      </p:sp>
      <p:sp>
        <p:nvSpPr>
          <p:cNvPr id="10243" name="Rectangle 2">
            <a:extLst>
              <a:ext uri="{FF2B5EF4-FFF2-40B4-BE49-F238E27FC236}">
                <a16:creationId xmlns:a16="http://schemas.microsoft.com/office/drawing/2014/main" id="{035DB668-0528-41F2-8ACF-5086A6C0A5E8}"/>
              </a:ext>
            </a:extLst>
          </p:cNvPr>
          <p:cNvSpPr>
            <a:spLocks noChangeArrowheads="1" noTextEdit="1"/>
          </p:cNvSpPr>
          <p:nvPr>
            <p:ph type="sldImg"/>
          </p:nvPr>
        </p:nvSpPr>
        <p:spPr>
          <a:solidFill>
            <a:srgbClr val="FFFFFF"/>
          </a:solidFill>
          <a:ln/>
        </p:spPr>
      </p:sp>
      <p:sp>
        <p:nvSpPr>
          <p:cNvPr id="10244" name="Rectangle 3">
            <a:extLst>
              <a:ext uri="{FF2B5EF4-FFF2-40B4-BE49-F238E27FC236}">
                <a16:creationId xmlns:a16="http://schemas.microsoft.com/office/drawing/2014/main" id="{685FC273-F381-4695-8E6E-6248B3AE129D}"/>
              </a:ext>
            </a:extLst>
          </p:cNvPr>
          <p:cNvSpPr>
            <a:spLocks noChangeArrowheads="1"/>
          </p:cNvSpPr>
          <p:nvPr>
            <p:ph type="body" idx="1"/>
          </p:nvPr>
        </p:nvSpPr>
        <p:spPr>
          <a:solidFill>
            <a:srgbClr val="FFFFFF"/>
          </a:solidFill>
          <a:ln>
            <a:solidFill>
              <a:srgbClr val="000000"/>
            </a:solidFill>
          </a:ln>
        </p:spPr>
        <p:txBody>
          <a:bodyPr/>
          <a:lstStyle/>
          <a:p>
            <a:endParaRPr lang="en-US" altLang="en-US">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465FE1C6-5D2F-4C23-B131-F778444DDB1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587B0248-BC75-4ABB-85E9-78D073C34E92}" type="slidenum">
              <a:rPr lang="en-US" altLang="en-US" sz="1200" smtClean="0"/>
              <a:pPr/>
              <a:t>5</a:t>
            </a:fld>
            <a:endParaRPr lang="en-US" altLang="en-US" sz="1200"/>
          </a:p>
        </p:txBody>
      </p:sp>
      <p:sp>
        <p:nvSpPr>
          <p:cNvPr id="12291" name="Rectangle 2">
            <a:extLst>
              <a:ext uri="{FF2B5EF4-FFF2-40B4-BE49-F238E27FC236}">
                <a16:creationId xmlns:a16="http://schemas.microsoft.com/office/drawing/2014/main" id="{AB2FACB7-960E-46DA-8300-9C59BE88FF95}"/>
              </a:ext>
            </a:extLst>
          </p:cNvPr>
          <p:cNvSpPr>
            <a:spLocks noChangeArrowheads="1" noTextEdit="1"/>
          </p:cNvSpPr>
          <p:nvPr>
            <p:ph type="sldImg"/>
          </p:nvPr>
        </p:nvSpPr>
        <p:spPr>
          <a:solidFill>
            <a:srgbClr val="FFFFFF"/>
          </a:solidFill>
          <a:ln/>
        </p:spPr>
      </p:sp>
      <p:sp>
        <p:nvSpPr>
          <p:cNvPr id="12292" name="Rectangle 3">
            <a:extLst>
              <a:ext uri="{FF2B5EF4-FFF2-40B4-BE49-F238E27FC236}">
                <a16:creationId xmlns:a16="http://schemas.microsoft.com/office/drawing/2014/main" id="{B905BB53-F66F-4BF1-AB31-410D4A203C40}"/>
              </a:ext>
            </a:extLst>
          </p:cNvPr>
          <p:cNvSpPr>
            <a:spLocks noChangeArrowheads="1"/>
          </p:cNvSpPr>
          <p:nvPr>
            <p:ph type="body" idx="1"/>
          </p:nvPr>
        </p:nvSpPr>
        <p:spPr>
          <a:solidFill>
            <a:srgbClr val="FFFFFF"/>
          </a:solidFill>
          <a:ln>
            <a:solidFill>
              <a:srgbClr val="000000"/>
            </a:solidFill>
          </a:ln>
        </p:spPr>
        <p:txBody>
          <a:bodyPr/>
          <a:lstStyle/>
          <a:p>
            <a:endParaRPr lang="en-US" altLang="en-US">
              <a:latin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AAE442BC-20F6-406C-A2C8-B4DD5EAE9A0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FFCE2514-2BE0-4E01-9D73-03D419D01980}" type="slidenum">
              <a:rPr lang="en-US" altLang="en-US" sz="1200" smtClean="0"/>
              <a:pPr/>
              <a:t>6</a:t>
            </a:fld>
            <a:endParaRPr lang="en-US" altLang="en-US" sz="1200"/>
          </a:p>
        </p:txBody>
      </p:sp>
      <p:sp>
        <p:nvSpPr>
          <p:cNvPr id="14339" name="Rectangle 2">
            <a:extLst>
              <a:ext uri="{FF2B5EF4-FFF2-40B4-BE49-F238E27FC236}">
                <a16:creationId xmlns:a16="http://schemas.microsoft.com/office/drawing/2014/main" id="{E85F09A9-0001-487B-A097-99B0E3859124}"/>
              </a:ext>
            </a:extLst>
          </p:cNvPr>
          <p:cNvSpPr>
            <a:spLocks noChangeArrowheads="1" noTextEdit="1"/>
          </p:cNvSpPr>
          <p:nvPr>
            <p:ph type="sldImg"/>
          </p:nvPr>
        </p:nvSpPr>
        <p:spPr>
          <a:solidFill>
            <a:srgbClr val="FFFFFF"/>
          </a:solidFill>
          <a:ln/>
        </p:spPr>
      </p:sp>
      <p:sp>
        <p:nvSpPr>
          <p:cNvPr id="14340" name="Rectangle 3">
            <a:extLst>
              <a:ext uri="{FF2B5EF4-FFF2-40B4-BE49-F238E27FC236}">
                <a16:creationId xmlns:a16="http://schemas.microsoft.com/office/drawing/2014/main" id="{161D15BA-7E4C-4CF2-ABB9-4F1E80F331FE}"/>
              </a:ext>
            </a:extLst>
          </p:cNvPr>
          <p:cNvSpPr>
            <a:spLocks noChangeArrowheads="1"/>
          </p:cNvSpPr>
          <p:nvPr>
            <p:ph type="body" idx="1"/>
          </p:nvPr>
        </p:nvSpPr>
        <p:spPr>
          <a:solidFill>
            <a:srgbClr val="FFFFFF"/>
          </a:solidFill>
          <a:ln>
            <a:solidFill>
              <a:srgbClr val="000000"/>
            </a:solidFill>
          </a:ln>
        </p:spPr>
        <p:txBody>
          <a:bodyPr/>
          <a:lstStyle/>
          <a:p>
            <a:endParaRPr lang="en-US"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a:extLst>
              <a:ext uri="{FF2B5EF4-FFF2-40B4-BE49-F238E27FC236}">
                <a16:creationId xmlns:a16="http://schemas.microsoft.com/office/drawing/2014/main" id="{CA426D3B-5306-481A-B6CF-60069EA55854}"/>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E0DDF793-AB0C-4C12-8AF7-6201C769DEB8}"/>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BC15E259-25F0-4333-B353-61CBE1EEAAF4}"/>
              </a:ext>
            </a:extLst>
          </p:cNvPr>
          <p:cNvSpPr>
            <a:spLocks noGrp="1" noChangeArrowheads="1"/>
          </p:cNvSpPr>
          <p:nvPr>
            <p:ph type="sldNum" sz="quarter" idx="12"/>
          </p:nvPr>
        </p:nvSpPr>
        <p:spPr>
          <a:ln/>
        </p:spPr>
        <p:txBody>
          <a:bodyPr/>
          <a:lstStyle>
            <a:lvl1pPr>
              <a:defRPr/>
            </a:lvl1pPr>
          </a:lstStyle>
          <a:p>
            <a:pPr>
              <a:defRPr/>
            </a:pPr>
            <a:fld id="{F9B50D6F-D0F2-44AD-91AC-D820F8303738}" type="slidenum">
              <a:rPr lang="en-US" altLang="en-US"/>
              <a:pPr>
                <a:defRPr/>
              </a:pPr>
              <a:t>‹#›</a:t>
            </a:fld>
            <a:endParaRPr lang="en-US" altLang="en-US"/>
          </a:p>
        </p:txBody>
      </p:sp>
    </p:spTree>
    <p:extLst>
      <p:ext uri="{BB962C8B-B14F-4D97-AF65-F5344CB8AC3E}">
        <p14:creationId xmlns:p14="http://schemas.microsoft.com/office/powerpoint/2010/main" val="22186415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49F863CD-12B0-4F85-9D5D-22AFEA76ECCF}"/>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607EB0EF-9E44-43EA-8E10-FC2A3E15738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0DB33B34-C605-40DC-ABF4-EEFCEC5F81F5}"/>
              </a:ext>
            </a:extLst>
          </p:cNvPr>
          <p:cNvSpPr>
            <a:spLocks noGrp="1" noChangeArrowheads="1"/>
          </p:cNvSpPr>
          <p:nvPr>
            <p:ph type="sldNum" sz="quarter" idx="12"/>
          </p:nvPr>
        </p:nvSpPr>
        <p:spPr>
          <a:ln/>
        </p:spPr>
        <p:txBody>
          <a:bodyPr/>
          <a:lstStyle>
            <a:lvl1pPr>
              <a:defRPr/>
            </a:lvl1pPr>
          </a:lstStyle>
          <a:p>
            <a:pPr>
              <a:defRPr/>
            </a:pPr>
            <a:fld id="{3374B30D-70ED-4982-BF72-B6F6626EF730}" type="slidenum">
              <a:rPr lang="en-US" altLang="en-US"/>
              <a:pPr>
                <a:defRPr/>
              </a:pPr>
              <a:t>‹#›</a:t>
            </a:fld>
            <a:endParaRPr lang="en-US" altLang="en-US"/>
          </a:p>
        </p:txBody>
      </p:sp>
    </p:spTree>
    <p:extLst>
      <p:ext uri="{BB962C8B-B14F-4D97-AF65-F5344CB8AC3E}">
        <p14:creationId xmlns:p14="http://schemas.microsoft.com/office/powerpoint/2010/main" val="19060077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A33440C5-8F8C-4861-BC6A-1D368AF70819}"/>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2582A738-F315-4C30-927E-587C4D612546}"/>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0867124F-5E58-4302-BBA5-E6834E60E046}"/>
              </a:ext>
            </a:extLst>
          </p:cNvPr>
          <p:cNvSpPr>
            <a:spLocks noGrp="1" noChangeArrowheads="1"/>
          </p:cNvSpPr>
          <p:nvPr>
            <p:ph type="sldNum" sz="quarter" idx="12"/>
          </p:nvPr>
        </p:nvSpPr>
        <p:spPr>
          <a:ln/>
        </p:spPr>
        <p:txBody>
          <a:bodyPr/>
          <a:lstStyle>
            <a:lvl1pPr>
              <a:defRPr/>
            </a:lvl1pPr>
          </a:lstStyle>
          <a:p>
            <a:pPr>
              <a:defRPr/>
            </a:pPr>
            <a:fld id="{22F05CB6-1089-43A8-9FA1-16ED378F0492}" type="slidenum">
              <a:rPr lang="en-US" altLang="en-US"/>
              <a:pPr>
                <a:defRPr/>
              </a:pPr>
              <a:t>‹#›</a:t>
            </a:fld>
            <a:endParaRPr lang="en-US" altLang="en-US"/>
          </a:p>
        </p:txBody>
      </p:sp>
    </p:spTree>
    <p:extLst>
      <p:ext uri="{BB962C8B-B14F-4D97-AF65-F5344CB8AC3E}">
        <p14:creationId xmlns:p14="http://schemas.microsoft.com/office/powerpoint/2010/main" val="18340817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65D3C14E-5DE9-4BFA-9346-42C6FDB250AD}"/>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08A05339-92FD-4DDC-8963-0F22E95A251C}"/>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1F437AD5-F68D-4303-95B6-CE29CB8E86CB}"/>
              </a:ext>
            </a:extLst>
          </p:cNvPr>
          <p:cNvSpPr>
            <a:spLocks noGrp="1" noChangeArrowheads="1"/>
          </p:cNvSpPr>
          <p:nvPr>
            <p:ph type="sldNum" sz="quarter" idx="12"/>
          </p:nvPr>
        </p:nvSpPr>
        <p:spPr>
          <a:ln/>
        </p:spPr>
        <p:txBody>
          <a:bodyPr/>
          <a:lstStyle>
            <a:lvl1pPr>
              <a:defRPr/>
            </a:lvl1pPr>
          </a:lstStyle>
          <a:p>
            <a:pPr>
              <a:defRPr/>
            </a:pPr>
            <a:fld id="{80D1A2A3-344C-43FF-9396-BDD29B4DD198}" type="slidenum">
              <a:rPr lang="en-US" altLang="en-US"/>
              <a:pPr>
                <a:defRPr/>
              </a:pPr>
              <a:t>‹#›</a:t>
            </a:fld>
            <a:endParaRPr lang="en-US" altLang="en-US"/>
          </a:p>
        </p:txBody>
      </p:sp>
    </p:spTree>
    <p:extLst>
      <p:ext uri="{BB962C8B-B14F-4D97-AF65-F5344CB8AC3E}">
        <p14:creationId xmlns:p14="http://schemas.microsoft.com/office/powerpoint/2010/main" val="555817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396B4FF4-5DD7-4BC9-8B37-325075AF2231}"/>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5">
            <a:extLst>
              <a:ext uri="{FF2B5EF4-FFF2-40B4-BE49-F238E27FC236}">
                <a16:creationId xmlns:a16="http://schemas.microsoft.com/office/drawing/2014/main" id="{2DE668A1-98B8-45E5-B29D-AE9D4FE42BA6}"/>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6">
            <a:extLst>
              <a:ext uri="{FF2B5EF4-FFF2-40B4-BE49-F238E27FC236}">
                <a16:creationId xmlns:a16="http://schemas.microsoft.com/office/drawing/2014/main" id="{6F416FFA-8F68-41EB-B217-CA9BE997243D}"/>
              </a:ext>
            </a:extLst>
          </p:cNvPr>
          <p:cNvSpPr>
            <a:spLocks noGrp="1" noChangeArrowheads="1"/>
          </p:cNvSpPr>
          <p:nvPr>
            <p:ph type="sldNum" sz="quarter" idx="12"/>
          </p:nvPr>
        </p:nvSpPr>
        <p:spPr>
          <a:ln/>
        </p:spPr>
        <p:txBody>
          <a:bodyPr/>
          <a:lstStyle>
            <a:lvl1pPr>
              <a:defRPr/>
            </a:lvl1pPr>
          </a:lstStyle>
          <a:p>
            <a:pPr>
              <a:defRPr/>
            </a:pPr>
            <a:fld id="{B8B93D10-D3C7-4F43-9D4F-FE92A2C859EE}" type="slidenum">
              <a:rPr lang="en-US" altLang="en-US"/>
              <a:pPr>
                <a:defRPr/>
              </a:pPr>
              <a:t>‹#›</a:t>
            </a:fld>
            <a:endParaRPr lang="en-US" altLang="en-US"/>
          </a:p>
        </p:txBody>
      </p:sp>
    </p:spTree>
    <p:extLst>
      <p:ext uri="{BB962C8B-B14F-4D97-AF65-F5344CB8AC3E}">
        <p14:creationId xmlns:p14="http://schemas.microsoft.com/office/powerpoint/2010/main" val="23526682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87AF6482-1EB1-45E3-AD21-07E7ABB37150}"/>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a16="http://schemas.microsoft.com/office/drawing/2014/main" id="{02369627-0A43-48A5-A93A-7BA8CAD31DFF}"/>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id="{04245D56-625A-44EE-91CB-2D989DC149F5}"/>
              </a:ext>
            </a:extLst>
          </p:cNvPr>
          <p:cNvSpPr>
            <a:spLocks noGrp="1" noChangeArrowheads="1"/>
          </p:cNvSpPr>
          <p:nvPr>
            <p:ph type="sldNum" sz="quarter" idx="12"/>
          </p:nvPr>
        </p:nvSpPr>
        <p:spPr>
          <a:ln/>
        </p:spPr>
        <p:txBody>
          <a:bodyPr/>
          <a:lstStyle>
            <a:lvl1pPr>
              <a:defRPr/>
            </a:lvl1pPr>
          </a:lstStyle>
          <a:p>
            <a:pPr>
              <a:defRPr/>
            </a:pPr>
            <a:fld id="{F35AD675-6233-4912-A2C1-716D42EAA486}" type="slidenum">
              <a:rPr lang="en-US" altLang="en-US"/>
              <a:pPr>
                <a:defRPr/>
              </a:pPr>
              <a:t>‹#›</a:t>
            </a:fld>
            <a:endParaRPr lang="en-US" altLang="en-US"/>
          </a:p>
        </p:txBody>
      </p:sp>
    </p:spTree>
    <p:extLst>
      <p:ext uri="{BB962C8B-B14F-4D97-AF65-F5344CB8AC3E}">
        <p14:creationId xmlns:p14="http://schemas.microsoft.com/office/powerpoint/2010/main" val="30111117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29B263BE-07FB-4719-8E68-4EC5DF788978}"/>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5">
            <a:extLst>
              <a:ext uri="{FF2B5EF4-FFF2-40B4-BE49-F238E27FC236}">
                <a16:creationId xmlns:a16="http://schemas.microsoft.com/office/drawing/2014/main" id="{1CC00BC8-6DAF-44C7-AF49-17926F76243B}"/>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id="{21B8C43B-E46E-4180-B3D1-63D9DD270F0C}"/>
              </a:ext>
            </a:extLst>
          </p:cNvPr>
          <p:cNvSpPr>
            <a:spLocks noGrp="1" noChangeArrowheads="1"/>
          </p:cNvSpPr>
          <p:nvPr>
            <p:ph type="sldNum" sz="quarter" idx="12"/>
          </p:nvPr>
        </p:nvSpPr>
        <p:spPr>
          <a:ln/>
        </p:spPr>
        <p:txBody>
          <a:bodyPr/>
          <a:lstStyle>
            <a:lvl1pPr>
              <a:defRPr/>
            </a:lvl1pPr>
          </a:lstStyle>
          <a:p>
            <a:pPr>
              <a:defRPr/>
            </a:pPr>
            <a:fld id="{77C3748D-8743-4A8E-87C3-BC9322078621}" type="slidenum">
              <a:rPr lang="en-US" altLang="en-US"/>
              <a:pPr>
                <a:defRPr/>
              </a:pPr>
              <a:t>‹#›</a:t>
            </a:fld>
            <a:endParaRPr lang="en-US" altLang="en-US"/>
          </a:p>
        </p:txBody>
      </p:sp>
    </p:spTree>
    <p:extLst>
      <p:ext uri="{BB962C8B-B14F-4D97-AF65-F5344CB8AC3E}">
        <p14:creationId xmlns:p14="http://schemas.microsoft.com/office/powerpoint/2010/main" val="1950146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D245D9C8-739B-49AC-BB82-73F11F616D2F}"/>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A5C4371C-DDC7-4D86-9B26-FD404FCB6238}"/>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E9259BA8-07EF-4A1B-AB72-E2550410D5D9}"/>
              </a:ext>
            </a:extLst>
          </p:cNvPr>
          <p:cNvSpPr>
            <a:spLocks noGrp="1" noChangeArrowheads="1"/>
          </p:cNvSpPr>
          <p:nvPr>
            <p:ph type="sldNum" sz="quarter" idx="12"/>
          </p:nvPr>
        </p:nvSpPr>
        <p:spPr>
          <a:ln/>
        </p:spPr>
        <p:txBody>
          <a:bodyPr/>
          <a:lstStyle>
            <a:lvl1pPr>
              <a:defRPr/>
            </a:lvl1pPr>
          </a:lstStyle>
          <a:p>
            <a:pPr>
              <a:defRPr/>
            </a:pPr>
            <a:fld id="{18CF855F-D327-4C9B-AC28-1D94832F1FF3}" type="slidenum">
              <a:rPr lang="en-US" altLang="en-US"/>
              <a:pPr>
                <a:defRPr/>
              </a:pPr>
              <a:t>‹#›</a:t>
            </a:fld>
            <a:endParaRPr lang="en-US" altLang="en-US"/>
          </a:p>
        </p:txBody>
      </p:sp>
    </p:spTree>
    <p:extLst>
      <p:ext uri="{BB962C8B-B14F-4D97-AF65-F5344CB8AC3E}">
        <p14:creationId xmlns:p14="http://schemas.microsoft.com/office/powerpoint/2010/main" val="26446885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EE875564-6FC4-4287-A3E1-5F642D0A57C3}"/>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F1547076-0F01-48A1-B4BB-8F6A46D36F94}"/>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2837D550-05D2-45B0-9C64-466E205F8A9D}"/>
              </a:ext>
            </a:extLst>
          </p:cNvPr>
          <p:cNvSpPr>
            <a:spLocks noGrp="1" noChangeArrowheads="1"/>
          </p:cNvSpPr>
          <p:nvPr>
            <p:ph type="sldNum" sz="quarter" idx="12"/>
          </p:nvPr>
        </p:nvSpPr>
        <p:spPr>
          <a:ln/>
        </p:spPr>
        <p:txBody>
          <a:bodyPr/>
          <a:lstStyle>
            <a:lvl1pPr>
              <a:defRPr/>
            </a:lvl1pPr>
          </a:lstStyle>
          <a:p>
            <a:pPr>
              <a:defRPr/>
            </a:pPr>
            <a:fld id="{F62EA65D-4ACF-4287-AD89-2F10C9CAAA5E}" type="slidenum">
              <a:rPr lang="en-US" altLang="en-US"/>
              <a:pPr>
                <a:defRPr/>
              </a:pPr>
              <a:t>‹#›</a:t>
            </a:fld>
            <a:endParaRPr lang="en-US" altLang="en-US"/>
          </a:p>
        </p:txBody>
      </p:sp>
    </p:spTree>
    <p:extLst>
      <p:ext uri="{BB962C8B-B14F-4D97-AF65-F5344CB8AC3E}">
        <p14:creationId xmlns:p14="http://schemas.microsoft.com/office/powerpoint/2010/main" val="30147193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B3F7FDB0-CF79-46BF-97C0-6F580A7C5085}"/>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EA82CAEC-4316-431D-B3DF-EA306E7DD183}"/>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8BD527B9-2DB8-4EA2-8C55-9079ACBFA1C3}"/>
              </a:ext>
            </a:extLst>
          </p:cNvPr>
          <p:cNvSpPr>
            <a:spLocks noGrp="1" noChangeArrowheads="1"/>
          </p:cNvSpPr>
          <p:nvPr>
            <p:ph type="sldNum" sz="quarter" idx="12"/>
          </p:nvPr>
        </p:nvSpPr>
        <p:spPr>
          <a:ln/>
        </p:spPr>
        <p:txBody>
          <a:bodyPr/>
          <a:lstStyle>
            <a:lvl1pPr>
              <a:defRPr/>
            </a:lvl1pPr>
          </a:lstStyle>
          <a:p>
            <a:pPr>
              <a:defRPr/>
            </a:pPr>
            <a:fld id="{F43DC3B8-2149-47CD-A31B-AAE382F83D64}" type="slidenum">
              <a:rPr lang="en-US" altLang="en-US"/>
              <a:pPr>
                <a:defRPr/>
              </a:pPr>
              <a:t>‹#›</a:t>
            </a:fld>
            <a:endParaRPr lang="en-US" altLang="en-US"/>
          </a:p>
        </p:txBody>
      </p:sp>
    </p:spTree>
    <p:extLst>
      <p:ext uri="{BB962C8B-B14F-4D97-AF65-F5344CB8AC3E}">
        <p14:creationId xmlns:p14="http://schemas.microsoft.com/office/powerpoint/2010/main" val="29010271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B049A66A-006B-406D-80B9-0EBC269838E0}"/>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81F37DFB-4164-4BBD-AB63-65F5C5F7BB6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9847CA2D-48B0-4784-8329-05492CBB3B34}"/>
              </a:ext>
            </a:extLst>
          </p:cNvPr>
          <p:cNvSpPr>
            <a:spLocks noGrp="1" noChangeArrowheads="1"/>
          </p:cNvSpPr>
          <p:nvPr>
            <p:ph type="sldNum" sz="quarter" idx="12"/>
          </p:nvPr>
        </p:nvSpPr>
        <p:spPr>
          <a:ln/>
        </p:spPr>
        <p:txBody>
          <a:bodyPr/>
          <a:lstStyle>
            <a:lvl1pPr>
              <a:defRPr/>
            </a:lvl1pPr>
          </a:lstStyle>
          <a:p>
            <a:pPr>
              <a:defRPr/>
            </a:pPr>
            <a:fld id="{6003B33B-7F5D-47C2-9AA5-78F7D3DD51DD}" type="slidenum">
              <a:rPr lang="en-US" altLang="en-US"/>
              <a:pPr>
                <a:defRPr/>
              </a:pPr>
              <a:t>‹#›</a:t>
            </a:fld>
            <a:endParaRPr lang="en-US" altLang="en-US"/>
          </a:p>
        </p:txBody>
      </p:sp>
    </p:spTree>
    <p:extLst>
      <p:ext uri="{BB962C8B-B14F-4D97-AF65-F5344CB8AC3E}">
        <p14:creationId xmlns:p14="http://schemas.microsoft.com/office/powerpoint/2010/main" val="7986229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A587AF59-B19C-48E2-8F19-D5D7FA6F3FB6}"/>
              </a:ext>
            </a:extLst>
          </p:cNvPr>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8D856BBF-7B48-4E1A-BB6E-BCF17AF03B74}"/>
              </a:ext>
            </a:extLst>
          </p:cNvPr>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B3B54709-A2B8-47BD-B835-326256519B82}"/>
              </a:ext>
            </a:extLst>
          </p:cNvPr>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b="0">
                <a:solidFill>
                  <a:schemeClr val="tx1"/>
                </a:solidFill>
                <a:latin typeface="Arial" charset="0"/>
              </a:defRPr>
            </a:lvl1pPr>
          </a:lstStyle>
          <a:p>
            <a:pPr>
              <a:defRPr/>
            </a:pPr>
            <a:endParaRPr lang="en-US"/>
          </a:p>
        </p:txBody>
      </p:sp>
      <p:sp>
        <p:nvSpPr>
          <p:cNvPr id="1029" name="Rectangle 5">
            <a:extLst>
              <a:ext uri="{FF2B5EF4-FFF2-40B4-BE49-F238E27FC236}">
                <a16:creationId xmlns:a16="http://schemas.microsoft.com/office/drawing/2014/main" id="{35B7831E-3E22-40CB-9F35-F9DF97997D61}"/>
              </a:ext>
            </a:extLst>
          </p:cNvPr>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b="0">
                <a:solidFill>
                  <a:schemeClr val="tx1"/>
                </a:solidFill>
                <a:latin typeface="Arial" charset="0"/>
              </a:defRPr>
            </a:lvl1pPr>
          </a:lstStyle>
          <a:p>
            <a:pPr>
              <a:defRPr/>
            </a:pPr>
            <a:endParaRPr lang="en-US"/>
          </a:p>
        </p:txBody>
      </p:sp>
      <p:sp>
        <p:nvSpPr>
          <p:cNvPr id="1030" name="Rectangle 6">
            <a:extLst>
              <a:ext uri="{FF2B5EF4-FFF2-40B4-BE49-F238E27FC236}">
                <a16:creationId xmlns:a16="http://schemas.microsoft.com/office/drawing/2014/main" id="{8306B6D1-442C-47A0-B569-2D099E8FFF0D}"/>
              </a:ext>
            </a:extLst>
          </p:cNvPr>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b="0">
                <a:solidFill>
                  <a:schemeClr val="tx1"/>
                </a:solidFill>
              </a:defRPr>
            </a:lvl1pPr>
          </a:lstStyle>
          <a:p>
            <a:pPr>
              <a:defRPr/>
            </a:pPr>
            <a:fld id="{D88D6BAF-6D47-4145-BD0D-C2C3A6DDA8D1}"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6.xml"/><Relationship Id="rId1" Type="http://schemas.openxmlformats.org/officeDocument/2006/relationships/themeOverride" Target="../theme/themeOverride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34896A2D-8736-44A8-A97F-17EB2206C886}"/>
              </a:ext>
            </a:extLst>
          </p:cNvPr>
          <p:cNvSpPr>
            <a:spLocks noGrp="1" noChangeArrowheads="1"/>
          </p:cNvSpPr>
          <p:nvPr>
            <p:ph type="title"/>
          </p:nvPr>
        </p:nvSpPr>
        <p:spPr>
          <a:xfrm>
            <a:off x="381000" y="457200"/>
            <a:ext cx="8382000" cy="4267200"/>
          </a:xfrm>
        </p:spPr>
        <p:txBody>
          <a:bodyPr/>
          <a:lstStyle/>
          <a:p>
            <a:pPr algn="l"/>
            <a:r>
              <a:rPr lang="en-US" altLang="en-US" sz="4000" b="1">
                <a:latin typeface="Arial Narrow" panose="020B0606020202030204" pitchFamily="34" charset="0"/>
                <a:cs typeface="Arial" panose="020B0604020202020204" pitchFamily="34" charset="0"/>
              </a:rPr>
              <a:t>TiS 717</a:t>
            </a:r>
            <a:br>
              <a:rPr lang="en-US" altLang="en-US" sz="4000" b="1">
                <a:latin typeface="Arial Narrow" panose="020B0606020202030204" pitchFamily="34" charset="0"/>
                <a:cs typeface="Arial" panose="020B0604020202020204" pitchFamily="34" charset="0"/>
              </a:rPr>
            </a:br>
            <a:r>
              <a:rPr lang="en-US" altLang="en-US" sz="4000" b="1">
                <a:latin typeface="Arial Narrow" panose="020B0606020202030204" pitchFamily="34" charset="0"/>
                <a:cs typeface="Arial" panose="020B0604020202020204" pitchFamily="34" charset="0"/>
              </a:rPr>
              <a:t>Give thanks with a grateful heart,</a:t>
            </a:r>
            <a:br>
              <a:rPr lang="en-US" altLang="en-US" sz="4000" b="1">
                <a:latin typeface="Arial Narrow" panose="020B0606020202030204" pitchFamily="34" charset="0"/>
                <a:cs typeface="Arial" panose="020B0604020202020204" pitchFamily="34" charset="0"/>
              </a:rPr>
            </a:br>
            <a:r>
              <a:rPr lang="en-US" altLang="en-US" sz="4000" b="1">
                <a:latin typeface="Arial Narrow" panose="020B0606020202030204" pitchFamily="34" charset="0"/>
                <a:cs typeface="Arial" panose="020B0604020202020204" pitchFamily="34" charset="0"/>
              </a:rPr>
              <a:t>Give thanks to the Holy One,</a:t>
            </a:r>
            <a:br>
              <a:rPr lang="en-US" altLang="en-US" sz="4000" b="1">
                <a:latin typeface="Arial Narrow" panose="020B0606020202030204" pitchFamily="34" charset="0"/>
                <a:cs typeface="Arial" panose="020B0604020202020204" pitchFamily="34" charset="0"/>
              </a:rPr>
            </a:br>
            <a:r>
              <a:rPr lang="en-US" altLang="en-US" sz="4000" b="1">
                <a:latin typeface="Arial Narrow" panose="020B0606020202030204" pitchFamily="34" charset="0"/>
                <a:cs typeface="Arial" panose="020B0604020202020204" pitchFamily="34" charset="0"/>
              </a:rPr>
              <a:t>Give thanks because He's given</a:t>
            </a:r>
            <a:br>
              <a:rPr lang="en-US" altLang="en-US" sz="4000" b="1">
                <a:latin typeface="Arial Narrow" panose="020B0606020202030204" pitchFamily="34" charset="0"/>
                <a:cs typeface="Arial" panose="020B0604020202020204" pitchFamily="34" charset="0"/>
              </a:rPr>
            </a:br>
            <a:r>
              <a:rPr lang="en-US" altLang="en-US" sz="4000" b="1">
                <a:latin typeface="Arial Narrow" panose="020B0606020202030204" pitchFamily="34" charset="0"/>
                <a:cs typeface="Arial" panose="020B0604020202020204" pitchFamily="34" charset="0"/>
              </a:rPr>
              <a:t>Jesus Christ, His Son.</a:t>
            </a:r>
            <a:endParaRPr lang="en-AU" altLang="en-US" sz="4000" b="1">
              <a:latin typeface="Arial Narrow" panose="020B0606020202030204" pitchFamily="34" charset="0"/>
              <a:cs typeface="Arial" panose="020B0604020202020204" pitchFamily="34" charset="0"/>
            </a:endParaRPr>
          </a:p>
        </p:txBody>
      </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93FEEF13-1851-4614-BF8F-59189D20DF79}"/>
              </a:ext>
            </a:extLst>
          </p:cNvPr>
          <p:cNvSpPr>
            <a:spLocks noGrp="1" noChangeArrowheads="1"/>
          </p:cNvSpPr>
          <p:nvPr>
            <p:ph type="title"/>
          </p:nvPr>
        </p:nvSpPr>
        <p:spPr>
          <a:xfrm>
            <a:off x="381000" y="838200"/>
            <a:ext cx="8382000" cy="3095625"/>
          </a:xfrm>
        </p:spPr>
        <p:txBody>
          <a:bodyPr/>
          <a:lstStyle/>
          <a:p>
            <a:pPr algn="l"/>
            <a:r>
              <a:rPr lang="en-US" altLang="en-US" sz="4000" b="1">
                <a:latin typeface="Arial Narrow" panose="020B0606020202030204" pitchFamily="34" charset="0"/>
                <a:cs typeface="Arial" panose="020B0604020202020204" pitchFamily="34" charset="0"/>
              </a:rPr>
              <a:t>Give thanks with a grateful heart,</a:t>
            </a:r>
            <a:br>
              <a:rPr lang="en-US" altLang="en-US" sz="4000" b="1">
                <a:latin typeface="Arial Narrow" panose="020B0606020202030204" pitchFamily="34" charset="0"/>
                <a:cs typeface="Arial" panose="020B0604020202020204" pitchFamily="34" charset="0"/>
              </a:rPr>
            </a:br>
            <a:r>
              <a:rPr lang="en-US" altLang="en-US" sz="4000" b="1">
                <a:latin typeface="Arial Narrow" panose="020B0606020202030204" pitchFamily="34" charset="0"/>
                <a:cs typeface="Arial" panose="020B0604020202020204" pitchFamily="34" charset="0"/>
              </a:rPr>
              <a:t>Give thanks to the Holy One,</a:t>
            </a:r>
            <a:br>
              <a:rPr lang="en-US" altLang="en-US" sz="4000" b="1">
                <a:latin typeface="Arial Narrow" panose="020B0606020202030204" pitchFamily="34" charset="0"/>
                <a:cs typeface="Arial" panose="020B0604020202020204" pitchFamily="34" charset="0"/>
              </a:rPr>
            </a:br>
            <a:r>
              <a:rPr lang="en-US" altLang="en-US" sz="4000" b="1">
                <a:latin typeface="Arial Narrow" panose="020B0606020202030204" pitchFamily="34" charset="0"/>
                <a:cs typeface="Arial" panose="020B0604020202020204" pitchFamily="34" charset="0"/>
              </a:rPr>
              <a:t>Give thanks because He's given</a:t>
            </a:r>
            <a:br>
              <a:rPr lang="en-US" altLang="en-US" sz="4000" b="1">
                <a:latin typeface="Arial Narrow" panose="020B0606020202030204" pitchFamily="34" charset="0"/>
                <a:cs typeface="Arial" panose="020B0604020202020204" pitchFamily="34" charset="0"/>
              </a:rPr>
            </a:br>
            <a:r>
              <a:rPr lang="en-US" altLang="en-US" sz="4000" b="1">
                <a:latin typeface="Arial Narrow" panose="020B0606020202030204" pitchFamily="34" charset="0"/>
                <a:cs typeface="Arial" panose="020B0604020202020204" pitchFamily="34" charset="0"/>
              </a:rPr>
              <a:t>Jesus Christ, His Son.</a:t>
            </a:r>
            <a:endParaRPr lang="en-AU" altLang="en-US" sz="4000" b="1">
              <a:latin typeface="Arial Narrow" panose="020B0606020202030204" pitchFamily="34" charset="0"/>
              <a:cs typeface="Arial" panose="020B0604020202020204" pitchFamily="34" charset="0"/>
            </a:endParaRPr>
          </a:p>
        </p:txBody>
      </p:sp>
    </p:spTree>
  </p:cSld>
  <p:clrMapOvr>
    <a:overrideClrMapping bg1="dk2" tx1="lt1" bg2="dk1" tx2="lt2" accent1="accent1" accent2="accent2" accent3="accent3" accent4="accent4" accent5="accent5" accent6="accent6" hlink="hlink" folHlink="folHlink"/>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20566AC3-74E2-4CD2-8D55-4492E69BC637}"/>
              </a:ext>
            </a:extLst>
          </p:cNvPr>
          <p:cNvSpPr>
            <a:spLocks noGrp="1" noChangeArrowheads="1"/>
          </p:cNvSpPr>
          <p:nvPr>
            <p:ph type="title"/>
          </p:nvPr>
        </p:nvSpPr>
        <p:spPr>
          <a:xfrm>
            <a:off x="685800" y="457200"/>
            <a:ext cx="7772400" cy="3692525"/>
          </a:xfrm>
        </p:spPr>
        <p:txBody>
          <a:bodyPr/>
          <a:lstStyle/>
          <a:p>
            <a:pPr algn="l"/>
            <a:r>
              <a:rPr lang="en-US" altLang="en-US" sz="4000" b="1">
                <a:latin typeface="Arial Narrow" panose="020B0606020202030204" pitchFamily="34" charset="0"/>
                <a:cs typeface="Arial" panose="020B0604020202020204" pitchFamily="34" charset="0"/>
              </a:rPr>
              <a:t>And now let the weak say, </a:t>
            </a:r>
            <a:br>
              <a:rPr lang="en-AU" altLang="en-US" sz="4000" b="1">
                <a:latin typeface="Arial Narrow" panose="020B0606020202030204" pitchFamily="34" charset="0"/>
                <a:cs typeface="Arial" panose="020B0604020202020204" pitchFamily="34" charset="0"/>
              </a:rPr>
            </a:br>
            <a:r>
              <a:rPr lang="en-US" altLang="en-US" sz="4000" b="1">
                <a:latin typeface="Arial Narrow" panose="020B0606020202030204" pitchFamily="34" charset="0"/>
                <a:cs typeface="Arial" panose="020B0604020202020204" pitchFamily="34" charset="0"/>
              </a:rPr>
              <a:t>"I am strong,"</a:t>
            </a:r>
            <a:br>
              <a:rPr lang="en-US" altLang="en-US" sz="4000" b="1">
                <a:latin typeface="Arial Narrow" panose="020B0606020202030204" pitchFamily="34" charset="0"/>
                <a:cs typeface="Arial" panose="020B0604020202020204" pitchFamily="34" charset="0"/>
              </a:rPr>
            </a:br>
            <a:r>
              <a:rPr lang="en-US" altLang="en-US" sz="4000" b="1">
                <a:latin typeface="Arial Narrow" panose="020B0606020202030204" pitchFamily="34" charset="0"/>
                <a:cs typeface="Arial" panose="020B0604020202020204" pitchFamily="34" charset="0"/>
              </a:rPr>
              <a:t>Let the poor say, "I am rich,</a:t>
            </a:r>
            <a:br>
              <a:rPr lang="en-US" altLang="en-US" sz="4000" b="1">
                <a:latin typeface="Arial Narrow" panose="020B0606020202030204" pitchFamily="34" charset="0"/>
                <a:cs typeface="Arial" panose="020B0604020202020204" pitchFamily="34" charset="0"/>
              </a:rPr>
            </a:br>
            <a:r>
              <a:rPr lang="en-AU" altLang="en-US" sz="4000" b="1">
                <a:latin typeface="Arial Narrow" panose="020B0606020202030204" pitchFamily="34" charset="0"/>
                <a:cs typeface="Arial" panose="020B0604020202020204" pitchFamily="34" charset="0"/>
              </a:rPr>
              <a:t>b</a:t>
            </a:r>
            <a:r>
              <a:rPr lang="en-US" altLang="en-US" sz="4000" b="1">
                <a:latin typeface="Arial Narrow" panose="020B0606020202030204" pitchFamily="34" charset="0"/>
                <a:cs typeface="Arial" panose="020B0604020202020204" pitchFamily="34" charset="0"/>
              </a:rPr>
              <a:t>ecause of what</a:t>
            </a:r>
            <a:br>
              <a:rPr lang="en-US" altLang="en-US" sz="4000" b="1">
                <a:latin typeface="Arial Narrow" panose="020B0606020202030204" pitchFamily="34" charset="0"/>
                <a:cs typeface="Arial" panose="020B0604020202020204" pitchFamily="34" charset="0"/>
              </a:rPr>
            </a:br>
            <a:r>
              <a:rPr lang="en-US" altLang="en-US" sz="4000" b="1">
                <a:latin typeface="Arial Narrow" panose="020B0606020202030204" pitchFamily="34" charset="0"/>
                <a:cs typeface="Arial" panose="020B0604020202020204" pitchFamily="34" charset="0"/>
              </a:rPr>
              <a:t>the Lord has done for us."</a:t>
            </a:r>
            <a:endParaRPr lang="en-AU" altLang="en-US" sz="4000" b="1">
              <a:latin typeface="Arial Narrow" panose="020B0606020202030204" pitchFamily="34" charset="0"/>
              <a:cs typeface="Arial" panose="020B0604020202020204" pitchFamily="34" charset="0"/>
            </a:endParaRPr>
          </a:p>
        </p:txBody>
      </p:sp>
    </p:spTree>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026">
            <a:extLst>
              <a:ext uri="{FF2B5EF4-FFF2-40B4-BE49-F238E27FC236}">
                <a16:creationId xmlns:a16="http://schemas.microsoft.com/office/drawing/2014/main" id="{B35DAD3C-F469-44EB-B861-54C723C6D648}"/>
              </a:ext>
            </a:extLst>
          </p:cNvPr>
          <p:cNvSpPr>
            <a:spLocks noGrp="1" noChangeArrowheads="1"/>
          </p:cNvSpPr>
          <p:nvPr>
            <p:ph type="title"/>
          </p:nvPr>
        </p:nvSpPr>
        <p:spPr>
          <a:xfrm>
            <a:off x="755650" y="404813"/>
            <a:ext cx="7772400" cy="3725862"/>
          </a:xfrm>
        </p:spPr>
        <p:txBody>
          <a:bodyPr/>
          <a:lstStyle/>
          <a:p>
            <a:pPr algn="l"/>
            <a:r>
              <a:rPr lang="en-US" altLang="en-US" sz="4000" b="1">
                <a:latin typeface="Arial Narrow" panose="020B0606020202030204" pitchFamily="34" charset="0"/>
                <a:cs typeface="Arial" panose="020B0604020202020204" pitchFamily="34" charset="0"/>
              </a:rPr>
              <a:t>And now let the weak say, </a:t>
            </a:r>
            <a:br>
              <a:rPr lang="en-AU" altLang="en-US" sz="4000" b="1">
                <a:latin typeface="Arial Narrow" panose="020B0606020202030204" pitchFamily="34" charset="0"/>
                <a:cs typeface="Arial" panose="020B0604020202020204" pitchFamily="34" charset="0"/>
              </a:rPr>
            </a:br>
            <a:r>
              <a:rPr lang="en-US" altLang="en-US" sz="4000" b="1">
                <a:latin typeface="Arial Narrow" panose="020B0606020202030204" pitchFamily="34" charset="0"/>
                <a:cs typeface="Arial" panose="020B0604020202020204" pitchFamily="34" charset="0"/>
              </a:rPr>
              <a:t>"I am strong,"</a:t>
            </a:r>
            <a:br>
              <a:rPr lang="en-US" altLang="en-US" sz="4000" b="1">
                <a:latin typeface="Arial Narrow" panose="020B0606020202030204" pitchFamily="34" charset="0"/>
                <a:cs typeface="Arial" panose="020B0604020202020204" pitchFamily="34" charset="0"/>
              </a:rPr>
            </a:br>
            <a:r>
              <a:rPr lang="en-US" altLang="en-US" sz="4000" b="1">
                <a:latin typeface="Arial Narrow" panose="020B0606020202030204" pitchFamily="34" charset="0"/>
                <a:cs typeface="Arial" panose="020B0604020202020204" pitchFamily="34" charset="0"/>
              </a:rPr>
              <a:t>Let the poor say, "I am rich,</a:t>
            </a:r>
            <a:br>
              <a:rPr lang="en-US" altLang="en-US" sz="4000" b="1">
                <a:latin typeface="Arial Narrow" panose="020B0606020202030204" pitchFamily="34" charset="0"/>
                <a:cs typeface="Arial" panose="020B0604020202020204" pitchFamily="34" charset="0"/>
              </a:rPr>
            </a:br>
            <a:r>
              <a:rPr lang="en-AU" altLang="en-US" sz="4000" b="1">
                <a:latin typeface="Arial Narrow" panose="020B0606020202030204" pitchFamily="34" charset="0"/>
                <a:cs typeface="Arial" panose="020B0604020202020204" pitchFamily="34" charset="0"/>
              </a:rPr>
              <a:t>b</a:t>
            </a:r>
            <a:r>
              <a:rPr lang="en-US" altLang="en-US" sz="4000" b="1">
                <a:latin typeface="Arial Narrow" panose="020B0606020202030204" pitchFamily="34" charset="0"/>
                <a:cs typeface="Arial" panose="020B0604020202020204" pitchFamily="34" charset="0"/>
              </a:rPr>
              <a:t>ecause of what</a:t>
            </a:r>
            <a:br>
              <a:rPr lang="en-US" altLang="en-US" sz="4000" b="1">
                <a:latin typeface="Arial Narrow" panose="020B0606020202030204" pitchFamily="34" charset="0"/>
                <a:cs typeface="Arial" panose="020B0604020202020204" pitchFamily="34" charset="0"/>
              </a:rPr>
            </a:br>
            <a:r>
              <a:rPr lang="en-US" altLang="en-US" sz="4000" b="1">
                <a:latin typeface="Arial Narrow" panose="020B0606020202030204" pitchFamily="34" charset="0"/>
                <a:cs typeface="Arial" panose="020B0604020202020204" pitchFamily="34" charset="0"/>
              </a:rPr>
              <a:t>the Lord has done for us."</a:t>
            </a:r>
            <a:endParaRPr lang="en-AU" altLang="en-US" sz="4000" b="1">
              <a:latin typeface="Arial Narrow" panose="020B0606020202030204" pitchFamily="34" charset="0"/>
              <a:cs typeface="Arial" panose="020B0604020202020204" pitchFamily="34" charset="0"/>
            </a:endParaRPr>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4F2D5A35-8D67-4FA0-80E0-D711A9C88AAE}"/>
              </a:ext>
            </a:extLst>
          </p:cNvPr>
          <p:cNvSpPr>
            <a:spLocks noGrp="1" noChangeArrowheads="1"/>
          </p:cNvSpPr>
          <p:nvPr>
            <p:ph type="title"/>
          </p:nvPr>
        </p:nvSpPr>
        <p:spPr>
          <a:xfrm>
            <a:off x="685800" y="457200"/>
            <a:ext cx="8001000" cy="3403600"/>
          </a:xfrm>
        </p:spPr>
        <p:txBody>
          <a:bodyPr/>
          <a:lstStyle/>
          <a:p>
            <a:pPr algn="l"/>
            <a:r>
              <a:rPr lang="en-US" altLang="en-US" sz="4000" b="1">
                <a:latin typeface="Arial Narrow" panose="020B0606020202030204" pitchFamily="34" charset="0"/>
                <a:cs typeface="Arial" panose="020B0604020202020204" pitchFamily="34" charset="0"/>
              </a:rPr>
              <a:t>Give thanks with a grateful heart,</a:t>
            </a:r>
            <a:br>
              <a:rPr lang="en-US" altLang="en-US" sz="4000" b="1">
                <a:latin typeface="Arial Narrow" panose="020B0606020202030204" pitchFamily="34" charset="0"/>
                <a:cs typeface="Arial" panose="020B0604020202020204" pitchFamily="34" charset="0"/>
              </a:rPr>
            </a:br>
            <a:r>
              <a:rPr lang="en-US" altLang="en-US" sz="4000" b="1">
                <a:latin typeface="Arial Narrow" panose="020B0606020202030204" pitchFamily="34" charset="0"/>
                <a:cs typeface="Arial" panose="020B0604020202020204" pitchFamily="34" charset="0"/>
              </a:rPr>
              <a:t>Give thanks to the Holy One,</a:t>
            </a:r>
            <a:br>
              <a:rPr lang="en-US" altLang="en-US" sz="4000" b="1">
                <a:latin typeface="Arial Narrow" panose="020B0606020202030204" pitchFamily="34" charset="0"/>
                <a:cs typeface="Arial" panose="020B0604020202020204" pitchFamily="34" charset="0"/>
              </a:rPr>
            </a:br>
            <a:r>
              <a:rPr lang="en-US" altLang="en-US" sz="4000" b="1">
                <a:latin typeface="Arial Narrow" panose="020B0606020202030204" pitchFamily="34" charset="0"/>
                <a:cs typeface="Arial" panose="020B0604020202020204" pitchFamily="34" charset="0"/>
              </a:rPr>
              <a:t>Give thanks because He's given</a:t>
            </a:r>
            <a:br>
              <a:rPr lang="en-US" altLang="en-US" sz="4000" b="1">
                <a:latin typeface="Arial Narrow" panose="020B0606020202030204" pitchFamily="34" charset="0"/>
                <a:cs typeface="Arial" panose="020B0604020202020204" pitchFamily="34" charset="0"/>
              </a:rPr>
            </a:br>
            <a:r>
              <a:rPr lang="en-US" altLang="en-US" sz="4000" b="1">
                <a:latin typeface="Arial Narrow" panose="020B0606020202030204" pitchFamily="34" charset="0"/>
                <a:cs typeface="Arial" panose="020B0604020202020204" pitchFamily="34" charset="0"/>
              </a:rPr>
              <a:t>Jesus Christ, His Son.</a:t>
            </a:r>
            <a:endParaRPr lang="en-AU" altLang="en-US" sz="4000" b="1">
              <a:latin typeface="Arial Narrow" panose="020B0606020202030204" pitchFamily="34" charset="0"/>
              <a:cs typeface="Arial" panose="020B0604020202020204" pitchFamily="34" charset="0"/>
            </a:endParaRPr>
          </a:p>
        </p:txBody>
      </p:sp>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F06901CE-8869-42DC-A9D0-671CC3B8364A}"/>
              </a:ext>
            </a:extLst>
          </p:cNvPr>
          <p:cNvSpPr>
            <a:spLocks noGrp="1" noChangeArrowheads="1"/>
          </p:cNvSpPr>
          <p:nvPr>
            <p:ph type="title"/>
          </p:nvPr>
        </p:nvSpPr>
        <p:spPr>
          <a:xfrm>
            <a:off x="468313" y="457200"/>
            <a:ext cx="8280400" cy="3979863"/>
          </a:xfrm>
        </p:spPr>
        <p:txBody>
          <a:bodyPr/>
          <a:lstStyle/>
          <a:p>
            <a:pPr algn="l"/>
            <a:r>
              <a:rPr lang="en-US" altLang="en-US" sz="4000" b="1">
                <a:latin typeface="Arial Narrow" panose="020B0606020202030204" pitchFamily="34" charset="0"/>
                <a:cs typeface="Arial" panose="020B0604020202020204" pitchFamily="34" charset="0"/>
              </a:rPr>
              <a:t>And now let the weak say, </a:t>
            </a:r>
            <a:br>
              <a:rPr lang="en-AU" altLang="en-US" sz="4000" b="1">
                <a:latin typeface="Arial Narrow" panose="020B0606020202030204" pitchFamily="34" charset="0"/>
                <a:cs typeface="Arial" panose="020B0604020202020204" pitchFamily="34" charset="0"/>
              </a:rPr>
            </a:br>
            <a:r>
              <a:rPr lang="en-US" altLang="en-US" sz="4000" b="1">
                <a:latin typeface="Arial Narrow" panose="020B0606020202030204" pitchFamily="34" charset="0"/>
                <a:cs typeface="Arial" panose="020B0604020202020204" pitchFamily="34" charset="0"/>
              </a:rPr>
              <a:t>"I am strong,"</a:t>
            </a:r>
            <a:br>
              <a:rPr lang="en-US" altLang="en-US" sz="4000" b="1">
                <a:latin typeface="Arial Narrow" panose="020B0606020202030204" pitchFamily="34" charset="0"/>
                <a:cs typeface="Arial" panose="020B0604020202020204" pitchFamily="34" charset="0"/>
              </a:rPr>
            </a:br>
            <a:r>
              <a:rPr lang="en-US" altLang="en-US" sz="4000" b="1">
                <a:latin typeface="Arial Narrow" panose="020B0606020202030204" pitchFamily="34" charset="0"/>
                <a:cs typeface="Arial" panose="020B0604020202020204" pitchFamily="34" charset="0"/>
              </a:rPr>
              <a:t>Let the poor say, </a:t>
            </a:r>
            <a:br>
              <a:rPr lang="en-US" altLang="en-US" sz="4000" b="1">
                <a:latin typeface="Arial Narrow" panose="020B0606020202030204" pitchFamily="34" charset="0"/>
                <a:cs typeface="Arial" panose="020B0604020202020204" pitchFamily="34" charset="0"/>
              </a:rPr>
            </a:br>
            <a:r>
              <a:rPr lang="en-US" altLang="en-US" sz="4000" b="1">
                <a:latin typeface="Arial Narrow" panose="020B0606020202030204" pitchFamily="34" charset="0"/>
                <a:cs typeface="Arial" panose="020B0604020202020204" pitchFamily="34" charset="0"/>
              </a:rPr>
              <a:t>"I am rich, </a:t>
            </a:r>
            <a:r>
              <a:rPr lang="en-AU" altLang="en-US" sz="4000" b="1">
                <a:latin typeface="Arial Narrow" panose="020B0606020202030204" pitchFamily="34" charset="0"/>
                <a:cs typeface="Arial" panose="020B0604020202020204" pitchFamily="34" charset="0"/>
              </a:rPr>
              <a:t>b</a:t>
            </a:r>
            <a:r>
              <a:rPr lang="en-US" altLang="en-US" sz="4000" b="1">
                <a:latin typeface="Arial Narrow" panose="020B0606020202030204" pitchFamily="34" charset="0"/>
                <a:cs typeface="Arial" panose="020B0604020202020204" pitchFamily="34" charset="0"/>
              </a:rPr>
              <a:t>ecause of what</a:t>
            </a:r>
            <a:br>
              <a:rPr lang="en-US" altLang="en-US" sz="4000" b="1">
                <a:latin typeface="Arial Narrow" panose="020B0606020202030204" pitchFamily="34" charset="0"/>
                <a:cs typeface="Arial" panose="020B0604020202020204" pitchFamily="34" charset="0"/>
              </a:rPr>
            </a:br>
            <a:r>
              <a:rPr lang="en-US" altLang="en-US" sz="4000" b="1">
                <a:latin typeface="Arial Narrow" panose="020B0606020202030204" pitchFamily="34" charset="0"/>
                <a:cs typeface="Arial" panose="020B0604020202020204" pitchFamily="34" charset="0"/>
              </a:rPr>
              <a:t>the Lord has done for us.“</a:t>
            </a:r>
            <a:br>
              <a:rPr lang="en-AU" altLang="en-US" sz="4000" b="1">
                <a:latin typeface="Arial Narrow" panose="020B0606020202030204" pitchFamily="34" charset="0"/>
                <a:cs typeface="Arial" panose="020B0604020202020204" pitchFamily="34" charset="0"/>
              </a:rPr>
            </a:br>
            <a:r>
              <a:rPr lang="en-AU" altLang="en-US" sz="4000" b="1">
                <a:latin typeface="Arial Narrow" panose="020B0606020202030204" pitchFamily="34" charset="0"/>
                <a:cs typeface="Arial" panose="020B0604020202020204" pitchFamily="34" charset="0"/>
              </a:rPr>
              <a:t>Give thanks, give thanks, give thanks.</a:t>
            </a:r>
            <a:r>
              <a:rPr lang="en-US" altLang="en-US" sz="4000" b="1">
                <a:latin typeface="Arial Narrow" panose="020B0606020202030204" pitchFamily="34" charset="0"/>
                <a:cs typeface="Arial" panose="020B0604020202020204" pitchFamily="34" charset="0"/>
              </a:rPr>
              <a:t>  </a:t>
            </a:r>
            <a:endParaRPr lang="en-AU" altLang="en-US" sz="4000" b="1">
              <a:latin typeface="Arial Narrow" panose="020B0606020202030204" pitchFamily="34" charset="0"/>
              <a:cs typeface="Arial" panose="020B0604020202020204" pitchFamily="34" charset="0"/>
            </a:endParaRPr>
          </a:p>
        </p:txBody>
      </p:sp>
      <p:sp>
        <p:nvSpPr>
          <p:cNvPr id="13315" name="TextBox 1">
            <a:extLst>
              <a:ext uri="{FF2B5EF4-FFF2-40B4-BE49-F238E27FC236}">
                <a16:creationId xmlns:a16="http://schemas.microsoft.com/office/drawing/2014/main" id="{2BA7BF1E-4341-4552-A37C-59784DC163D8}"/>
              </a:ext>
            </a:extLst>
          </p:cNvPr>
          <p:cNvSpPr txBox="1">
            <a:spLocks noChangeArrowheads="1"/>
          </p:cNvSpPr>
          <p:nvPr/>
        </p:nvSpPr>
        <p:spPr bwMode="auto">
          <a:xfrm>
            <a:off x="5003800" y="4941888"/>
            <a:ext cx="360045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AU" altLang="en-US" sz="1100">
                <a:solidFill>
                  <a:schemeClr val="tx2"/>
                </a:solidFill>
                <a:latin typeface="Arial Narrow" panose="020B0606020202030204" pitchFamily="34" charset="0"/>
              </a:rPr>
              <a:t>Henry Smith 1952- </a:t>
            </a:r>
            <a:br>
              <a:rPr lang="en-AU" altLang="en-US" sz="1100">
                <a:solidFill>
                  <a:schemeClr val="tx2"/>
                </a:solidFill>
                <a:latin typeface="Arial Narrow" panose="020B0606020202030204" pitchFamily="34" charset="0"/>
              </a:rPr>
            </a:br>
            <a:r>
              <a:rPr lang="en-AU" altLang="en-US" sz="1100">
                <a:solidFill>
                  <a:schemeClr val="tx2"/>
                </a:solidFill>
                <a:latin typeface="Arial Narrow" panose="020B0606020202030204" pitchFamily="34" charset="0"/>
              </a:rPr>
              <a:t> Reproduced with permission under license </a:t>
            </a:r>
            <a:r>
              <a:rPr lang="en-AU" altLang="en-US" sz="1100">
                <a:solidFill>
                  <a:srgbClr val="FFFFCC"/>
                </a:solidFill>
                <a:latin typeface="Arial Narrow" panose="020B0606020202030204" pitchFamily="34" charset="0"/>
                <a:cs typeface="Times New Roman" panose="02020603050405020304" pitchFamily="18" charset="0"/>
              </a:rPr>
              <a:t># 604530 </a:t>
            </a:r>
            <a:br>
              <a:rPr lang="en-AU" altLang="en-US" sz="1100">
                <a:solidFill>
                  <a:schemeClr val="tx2"/>
                </a:solidFill>
                <a:latin typeface="Arial Narrow" panose="020B0606020202030204" pitchFamily="34" charset="0"/>
              </a:rPr>
            </a:br>
            <a:r>
              <a:rPr lang="en-AU" altLang="en-US" sz="1100">
                <a:solidFill>
                  <a:schemeClr val="tx2"/>
                </a:solidFill>
                <a:latin typeface="Arial Narrow" panose="020B0606020202030204" pitchFamily="34" charset="0"/>
              </a:rPr>
              <a:t>Licensing - Copyright Cleared Music for Churches.</a:t>
            </a:r>
            <a:br>
              <a:rPr lang="en-AU" altLang="en-US" sz="1100">
                <a:solidFill>
                  <a:schemeClr val="tx2"/>
                </a:solidFill>
                <a:latin typeface="Arial Narrow" panose="020B0606020202030204" pitchFamily="34" charset="0"/>
              </a:rPr>
            </a:br>
            <a:endParaRPr lang="en-AU" altLang="en-US" sz="1100">
              <a:solidFill>
                <a:schemeClr val="tx2"/>
              </a:solidFill>
              <a:latin typeface="Arial Narrow" panose="020B0606020202030204" pitchFamily="34" charset="0"/>
            </a:endParaRPr>
          </a:p>
        </p:txBody>
      </p:sp>
    </p:spTree>
  </p:cSld>
  <p:clrMapOvr>
    <a:masterClrMapping/>
  </p:clrMapOvr>
  <p:transition spd="slow"/>
</p:sld>
</file>

<file path=ppt/theme/theme1.xml><?xml version="1.0" encoding="utf-8"?>
<a:theme xmlns:a="http://schemas.openxmlformats.org/drawingml/2006/main" name="Morilata standard1">
  <a:themeElements>
    <a:clrScheme name="">
      <a:dk1>
        <a:srgbClr val="808080"/>
      </a:dk1>
      <a:lt1>
        <a:srgbClr val="FFFFCC"/>
      </a:lt1>
      <a:dk2>
        <a:srgbClr val="000000"/>
      </a:dk2>
      <a:lt2>
        <a:srgbClr val="FFFFCC"/>
      </a:lt2>
      <a:accent1>
        <a:srgbClr val="00CC99"/>
      </a:accent1>
      <a:accent2>
        <a:srgbClr val="3333CC"/>
      </a:accent2>
      <a:accent3>
        <a:srgbClr val="AAAAAA"/>
      </a:accent3>
      <a:accent4>
        <a:srgbClr val="DADAAE"/>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400" b="1" i="0" u="none" strike="noStrike" cap="none" normalizeH="0" baseline="0" smtClean="0">
            <a:ln>
              <a:noFill/>
            </a:ln>
            <a:solidFill>
              <a:schemeClr val="tx2"/>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400" b="1" i="0" u="none" strike="noStrike" cap="none" normalizeH="0" baseline="0" smtClean="0">
            <a:ln>
              <a:noFill/>
            </a:ln>
            <a:solidFill>
              <a:schemeClr val="tx2"/>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808080"/>
    </a:dk1>
    <a:lt1>
      <a:srgbClr val="FFFFCC"/>
    </a:lt1>
    <a:dk2>
      <a:srgbClr val="000000"/>
    </a:dk2>
    <a:lt2>
      <a:srgbClr val="FFFFCC"/>
    </a:lt2>
    <a:accent1>
      <a:srgbClr val="00CC99"/>
    </a:accent1>
    <a:accent2>
      <a:srgbClr val="3333CC"/>
    </a:accent2>
    <a:accent3>
      <a:srgbClr val="AAAAAA"/>
    </a:accent3>
    <a:accent4>
      <a:srgbClr val="DADAAE"/>
    </a:accent4>
    <a:accent5>
      <a:srgbClr val="AAE2CA"/>
    </a:accent5>
    <a:accent6>
      <a:srgbClr val="2D2DB9"/>
    </a:accent6>
    <a:hlink>
      <a:srgbClr val="CCCCFF"/>
    </a:hlink>
    <a:folHlink>
      <a:srgbClr val="B2B2B2"/>
    </a:folHlink>
  </a:clrScheme>
</a:themeOverride>
</file>

<file path=docProps/app.xml><?xml version="1.0" encoding="utf-8"?>
<Properties xmlns="http://schemas.openxmlformats.org/officeDocument/2006/extended-properties" xmlns:vt="http://schemas.openxmlformats.org/officeDocument/2006/docPropsVTypes">
  <Template/>
  <TotalTime>1021</TotalTime>
  <Words>46</Words>
  <Application>Microsoft Office PowerPoint</Application>
  <PresentationFormat>On-screen Show (4:3)</PresentationFormat>
  <Paragraphs>13</Paragraphs>
  <Slides>6</Slides>
  <Notes>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Arial Narrow</vt:lpstr>
      <vt:lpstr>Times New Roman</vt:lpstr>
      <vt:lpstr>Morilata standard1</vt:lpstr>
      <vt:lpstr>TiS 717 Give thanks with a grateful heart, Give thanks to the Holy One, Give thanks because He's given Jesus Christ, His Son.</vt:lpstr>
      <vt:lpstr>Give thanks with a grateful heart, Give thanks to the Holy One, Give thanks because He's given Jesus Christ, His Son.</vt:lpstr>
      <vt:lpstr>And now let the weak say,  "I am strong," Let the poor say, "I am rich, because of what the Lord has done for us."</vt:lpstr>
      <vt:lpstr>And now let the weak say,  "I am strong," Let the poor say, "I am rich, because of what the Lord has done for us."</vt:lpstr>
      <vt:lpstr>Give thanks with a grateful heart, Give thanks to the Holy One, Give thanks because He's given Jesus Christ, His Son.</vt:lpstr>
      <vt:lpstr>And now let the weak say,  "I am strong," Let the poor say,  "I am rich, because of what the Lord has done for us.“ Give thanks, give thanks, give thanks.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John Secombe</dc:creator>
  <cp:lastModifiedBy>Christine Secombe</cp:lastModifiedBy>
  <cp:revision>60</cp:revision>
  <dcterms:created xsi:type="dcterms:W3CDTF">2009-02-21T06:37:57Z</dcterms:created>
  <dcterms:modified xsi:type="dcterms:W3CDTF">2019-10-18T06:09:37Z</dcterms:modified>
</cp:coreProperties>
</file>