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372" r:id="rId2"/>
    <p:sldId id="373" r:id="rId3"/>
    <p:sldId id="383" r:id="rId4"/>
    <p:sldId id="375" r:id="rId5"/>
    <p:sldId id="384" r:id="rId6"/>
    <p:sldId id="377" r:id="rId7"/>
    <p:sldId id="385" r:id="rId8"/>
    <p:sldId id="369" r:id="rId9"/>
    <p:sldId id="38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7" autoAdjust="0"/>
    <p:restoredTop sz="94660"/>
  </p:normalViewPr>
  <p:slideViewPr>
    <p:cSldViewPr snapToGrid="0">
      <p:cViewPr varScale="1">
        <p:scale>
          <a:sx n="62" d="100"/>
          <a:sy n="62" d="100"/>
        </p:scale>
        <p:origin x="90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24B4A5-F092-4251-8F95-A0A8C6AD5024}" type="datetimeFigureOut">
              <a:rPr lang="en-AU" smtClean="0"/>
              <a:t>2/09/2020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2F9455-2EEC-461A-8B7F-656514F36E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01197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F9C68268-8CA2-49A6-8D8B-3F47A62994A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E3AAEEC5-D5C4-4B7A-B7A5-7421645F4B1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 altLang="en-US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15493B2C-19D3-432D-9AC6-64A87D6C2D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3B43B2C-2FB5-4339-A17F-772999E7403D}" type="slidenum">
              <a:rPr kumimoji="0" lang="en-AU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9239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>
            <a:extLst>
              <a:ext uri="{FF2B5EF4-FFF2-40B4-BE49-F238E27FC236}">
                <a16:creationId xmlns:a16="http://schemas.microsoft.com/office/drawing/2014/main" id="{9BB3998B-3C9E-44D7-A2ED-1F19AA58E0D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>
            <a:extLst>
              <a:ext uri="{FF2B5EF4-FFF2-40B4-BE49-F238E27FC236}">
                <a16:creationId xmlns:a16="http://schemas.microsoft.com/office/drawing/2014/main" id="{17240A83-9324-47D2-8390-BD32AC6025A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 altLang="en-US"/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10F70110-E900-4CB8-A060-E5D722EBCA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AB3BD3B-2798-4C00-ADE1-918FE7297417}" type="slidenum">
              <a:rPr kumimoji="0" lang="en-AU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95959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0C0E4828-4189-4213-B885-FC85262B3E3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1F8339E5-2FC4-459C-91FD-3DF267DC504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 altLang="en-US"/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7AB740BE-B2FE-4E02-82CD-59E72C973E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3BAF92D-AE37-4412-80D6-BCBC606C5E2B}" type="slidenum">
              <a:rPr kumimoji="0" lang="en-AU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0282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14FEB567-2233-4265-823F-500211D7A46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3122C752-4F5D-4391-A13E-EAA245D6979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 altLang="en-US"/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CCFDF9EB-AE7E-4BAA-B711-2A61C1A557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79B56EF-F1C2-41C2-9EFF-33AFEE52F9BD}" type="slidenum">
              <a:rPr kumimoji="0" lang="en-AU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51449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03F1876E-48D2-4EB7-8A88-0E42BCBC2FC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88614A50-F52C-41F8-8FF8-CC7672FD578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 altLang="en-US"/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68C0456D-9A53-4CF7-8C6A-EBEA670300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CD2728B-3590-4282-B8D5-A0FDE7E05E94}" type="slidenum">
              <a:rPr kumimoji="0" lang="en-AU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17877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DF0C7DBD-FDB2-4758-85EF-268D347F5CE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45E23BB3-D6D7-459F-B207-DEC5F7FFE58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 altLang="en-US"/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709090EF-FEED-4578-908A-E0F4F875E1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E817F3B-81E1-4672-9E99-E323290AC6A7}" type="slidenum">
              <a:rPr kumimoji="0" lang="en-AU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70648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8EF17BC0-0CE2-4901-8B3F-ED0F5E285DF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167DFC5B-E7D2-4885-BBC7-021061F3AB9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 altLang="en-US"/>
          </a:p>
        </p:txBody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D6DD608F-B543-4C18-B2D5-465F9F0402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F28701C-5EB2-4AEA-90A8-838FEFA58FA2}" type="slidenum">
              <a:rPr kumimoji="0" lang="en-AU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80638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59567EFA-690C-4BAA-96DF-78DAD8A7274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DCD51285-75AF-448E-9E01-7F5EB568D92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 altLang="en-US"/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B7357336-89F3-4EED-9AF9-546D8656C0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E5A8EBF-26FE-4551-AB3B-8E3B6A2D35AC}" type="slidenum">
              <a:rPr kumimoji="0" lang="en-AU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85911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:a16="http://schemas.microsoft.com/office/drawing/2014/main" id="{D44BFC52-3212-4E40-AB70-48CBABE49F1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>
            <a:extLst>
              <a:ext uri="{FF2B5EF4-FFF2-40B4-BE49-F238E27FC236}">
                <a16:creationId xmlns:a16="http://schemas.microsoft.com/office/drawing/2014/main" id="{A842AB31-7EDA-4943-AE85-BE91CA2B98A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 altLang="en-US"/>
          </a:p>
        </p:txBody>
      </p:sp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9058F195-8198-453D-8C47-BB72825AA0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742950" indent="-28575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marL="11430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marL="16002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marL="2057400" indent="-228600"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96417A-CAB0-4F91-9C16-BD7D05DFAD4A}" type="slidenum">
              <a:rPr kumimoji="0" lang="en-AU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29558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104909C7-E400-4E73-B0AA-BC9F648115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CC"/>
              </a:solidFill>
            </a:endParaRP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29CEE128-C108-442E-A905-D6A29A3224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CC"/>
              </a:solidFill>
            </a:endParaRP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96DD19E7-28B5-4680-B776-E2C22F6EC21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1F79A2B9-804F-49A0-BE52-BBDD77DD2DB2}" type="slidenum">
              <a:rPr lang="en-US" altLang="en-US" smtClean="0">
                <a:solidFill>
                  <a:srgbClr val="FFFFCC"/>
                </a:solidFill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>
              <a:solidFill>
                <a:srgbClr val="FF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879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ADF48BE4-DD29-4D47-9324-148E9119605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D2C5A732-E5DD-4CC6-B83F-F3D1E18746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723E83-52F6-49B6-8FE3-349F81E34A9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96E984E3-39B2-42FE-B86B-A3E3EEFE64E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B29BAE8C-C308-450D-99E6-2B09D38DCF7F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</a:defRPr>
            </a:lvl1pPr>
          </a:lstStyle>
          <a:p>
            <a:fld id="{AA698F74-22A1-44E7-A28F-C7197520390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390722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AD219A92-3AC1-46A4-BDE2-2DC93B2AEE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80281" y="3789497"/>
            <a:ext cx="7772400" cy="2819400"/>
          </a:xfrm>
        </p:spPr>
        <p:txBody>
          <a:bodyPr/>
          <a:lstStyle/>
          <a:p>
            <a:pPr algn="l"/>
            <a:r>
              <a:rPr lang="en-AU" altLang="en-US" sz="4000" b="1" i="1" dirty="0">
                <a:latin typeface="Arial Narrow" panose="020B0606020202030204" pitchFamily="34" charset="0"/>
              </a:rPr>
              <a:t>Sing to God, with Joy and gladness,</a:t>
            </a:r>
            <a:br>
              <a:rPr lang="en-AU" altLang="en-US" sz="4000" b="1" i="1" dirty="0">
                <a:latin typeface="Arial Narrow" panose="020B0606020202030204" pitchFamily="34" charset="0"/>
              </a:rPr>
            </a:br>
            <a:r>
              <a:rPr lang="en-AU" altLang="en-US" sz="4000" b="1" i="1" dirty="0">
                <a:latin typeface="Arial Narrow" panose="020B0606020202030204" pitchFamily="34" charset="0"/>
              </a:rPr>
              <a:t>hymns and psalms of gratitude;</a:t>
            </a:r>
            <a:br>
              <a:rPr lang="en-AU" altLang="en-US" sz="4000" b="1" i="1" dirty="0">
                <a:latin typeface="Arial Narrow" panose="020B0606020202030204" pitchFamily="34" charset="0"/>
              </a:rPr>
            </a:br>
            <a:r>
              <a:rPr lang="en-AU" altLang="en-US" sz="4000" b="1" i="1" dirty="0">
                <a:latin typeface="Arial Narrow" panose="020B0606020202030204" pitchFamily="34" charset="0"/>
              </a:rPr>
              <a:t>with the voice of praise discover</a:t>
            </a:r>
            <a:br>
              <a:rPr lang="en-AU" altLang="en-US" sz="4000" b="1" i="1" dirty="0">
                <a:latin typeface="Arial Narrow" panose="020B0606020202030204" pitchFamily="34" charset="0"/>
              </a:rPr>
            </a:br>
            <a:r>
              <a:rPr lang="en-AU" altLang="en-US" sz="4000" b="1" i="1" dirty="0">
                <a:latin typeface="Arial Narrow" panose="020B0606020202030204" pitchFamily="34" charset="0"/>
              </a:rPr>
              <a:t>that to worship God is good.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650CB77-E23D-4842-A052-4EBDB0A3E5A4}"/>
              </a:ext>
            </a:extLst>
          </p:cNvPr>
          <p:cNvSpPr txBox="1"/>
          <p:nvPr/>
        </p:nvSpPr>
        <p:spPr>
          <a:xfrm>
            <a:off x="520485" y="3928982"/>
            <a:ext cx="16738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b="1" dirty="0" err="1">
                <a:latin typeface="Arial Narrow" panose="020B0606020202030204" pitchFamily="34" charset="0"/>
              </a:rPr>
              <a:t>TiS</a:t>
            </a:r>
            <a:r>
              <a:rPr lang="en-AU" sz="4000" b="1" dirty="0">
                <a:latin typeface="Arial Narrow" panose="020B0606020202030204" pitchFamily="34" charset="0"/>
              </a:rPr>
              <a:t> 92</a:t>
            </a:r>
          </a:p>
        </p:txBody>
      </p:sp>
    </p:spTree>
    <p:extLst>
      <p:ext uri="{BB962C8B-B14F-4D97-AF65-F5344CB8AC3E}">
        <p14:creationId xmlns:p14="http://schemas.microsoft.com/office/powerpoint/2010/main" val="363463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B94A7146-1A07-479A-9CDB-C6CCBD1C33A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3820494"/>
            <a:ext cx="7772400" cy="2674938"/>
          </a:xfrm>
        </p:spPr>
        <p:txBody>
          <a:bodyPr/>
          <a:lstStyle/>
          <a:p>
            <a:pPr algn="l"/>
            <a:r>
              <a:rPr lang="en-AU" altLang="en-US" sz="4000" b="1" dirty="0">
                <a:latin typeface="Arial Narrow" panose="020B0606020202030204" pitchFamily="34" charset="0"/>
              </a:rPr>
              <a:t>God unites his scattered people,</a:t>
            </a:r>
            <a:br>
              <a:rPr lang="en-AU" altLang="en-US" sz="4000" b="1" dirty="0">
                <a:latin typeface="Arial Narrow" panose="020B0606020202030204" pitchFamily="34" charset="0"/>
              </a:rPr>
            </a:br>
            <a:r>
              <a:rPr lang="en-AU" altLang="en-US" sz="4000" b="1" dirty="0">
                <a:latin typeface="Arial Narrow" panose="020B0606020202030204" pitchFamily="34" charset="0"/>
              </a:rPr>
              <a:t>gathers those who wandered far,</a:t>
            </a:r>
            <a:br>
              <a:rPr lang="en-AU" altLang="en-US" sz="4000" b="1" dirty="0">
                <a:latin typeface="Arial Narrow" panose="020B0606020202030204" pitchFamily="34" charset="0"/>
              </a:rPr>
            </a:br>
            <a:r>
              <a:rPr lang="en-AU" altLang="en-US" sz="4000" b="1" dirty="0">
                <a:latin typeface="Arial Narrow" panose="020B0606020202030204" pitchFamily="34" charset="0"/>
              </a:rPr>
              <a:t>heals the hurt and broken spirits,</a:t>
            </a:r>
            <a:br>
              <a:rPr lang="en-AU" altLang="en-US" sz="4000" b="1" dirty="0">
                <a:latin typeface="Arial Narrow" panose="020B0606020202030204" pitchFamily="34" charset="0"/>
              </a:rPr>
            </a:br>
            <a:r>
              <a:rPr lang="en-AU" altLang="en-US" sz="4000" b="1" dirty="0">
                <a:latin typeface="Arial Narrow" panose="020B0606020202030204" pitchFamily="34" charset="0"/>
              </a:rPr>
              <a:t>tending every wound and scar.</a:t>
            </a:r>
          </a:p>
        </p:txBody>
      </p:sp>
    </p:spTree>
    <p:extLst>
      <p:ext uri="{BB962C8B-B14F-4D97-AF65-F5344CB8AC3E}">
        <p14:creationId xmlns:p14="http://schemas.microsoft.com/office/powerpoint/2010/main" val="69734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8B91CF62-90FE-40F0-811F-26903DF9F4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57773" y="3755756"/>
            <a:ext cx="7772400" cy="2819400"/>
          </a:xfrm>
        </p:spPr>
        <p:txBody>
          <a:bodyPr/>
          <a:lstStyle/>
          <a:p>
            <a:pPr algn="l"/>
            <a:r>
              <a:rPr lang="en-AU" altLang="en-US" sz="4000" b="1" i="1" dirty="0">
                <a:latin typeface="Arial Narrow" panose="020B0606020202030204" pitchFamily="34" charset="0"/>
              </a:rPr>
              <a:t>Sing to God, with Joy and gladness,</a:t>
            </a:r>
            <a:br>
              <a:rPr lang="en-AU" altLang="en-US" sz="4000" b="1" i="1" dirty="0">
                <a:latin typeface="Arial Narrow" panose="020B0606020202030204" pitchFamily="34" charset="0"/>
              </a:rPr>
            </a:br>
            <a:r>
              <a:rPr lang="en-AU" altLang="en-US" sz="4000" b="1" i="1" dirty="0">
                <a:latin typeface="Arial Narrow" panose="020B0606020202030204" pitchFamily="34" charset="0"/>
              </a:rPr>
              <a:t>hymns and psalms of gratitude;</a:t>
            </a:r>
            <a:br>
              <a:rPr lang="en-AU" altLang="en-US" sz="4000" b="1" i="1" dirty="0">
                <a:latin typeface="Arial Narrow" panose="020B0606020202030204" pitchFamily="34" charset="0"/>
              </a:rPr>
            </a:br>
            <a:r>
              <a:rPr lang="en-AU" altLang="en-US" sz="4000" b="1" i="1" dirty="0">
                <a:latin typeface="Arial Narrow" panose="020B0606020202030204" pitchFamily="34" charset="0"/>
              </a:rPr>
              <a:t>with the voice of praise discover</a:t>
            </a:r>
            <a:br>
              <a:rPr lang="en-AU" altLang="en-US" sz="4000" b="1" i="1" dirty="0">
                <a:latin typeface="Arial Narrow" panose="020B0606020202030204" pitchFamily="34" charset="0"/>
              </a:rPr>
            </a:br>
            <a:r>
              <a:rPr lang="en-AU" altLang="en-US" sz="4000" b="1" i="1" dirty="0">
                <a:latin typeface="Arial Narrow" panose="020B0606020202030204" pitchFamily="34" charset="0"/>
              </a:rPr>
              <a:t>that to worship God is good.</a:t>
            </a:r>
          </a:p>
        </p:txBody>
      </p:sp>
    </p:spTree>
    <p:extLst>
      <p:ext uri="{BB962C8B-B14F-4D97-AF65-F5344CB8AC3E}">
        <p14:creationId xmlns:p14="http://schemas.microsoft.com/office/powerpoint/2010/main" val="42680470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FCC28E93-D164-4D43-8C8F-A82548994C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40287" y="3712007"/>
            <a:ext cx="7989887" cy="2951163"/>
          </a:xfrm>
        </p:spPr>
        <p:txBody>
          <a:bodyPr/>
          <a:lstStyle/>
          <a:p>
            <a:pPr algn="l"/>
            <a:r>
              <a:rPr lang="en-AU" altLang="en-US" sz="4000" b="1" dirty="0">
                <a:latin typeface="Arial Narrow" panose="020B0606020202030204" pitchFamily="34" charset="0"/>
              </a:rPr>
              <a:t>Such is God’s great power and wisdom</a:t>
            </a:r>
            <a:br>
              <a:rPr lang="en-AU" altLang="en-US" sz="4000" b="1" dirty="0">
                <a:latin typeface="Arial Narrow" panose="020B0606020202030204" pitchFamily="34" charset="0"/>
              </a:rPr>
            </a:br>
            <a:r>
              <a:rPr lang="en-AU" altLang="en-US" sz="4000" b="1" dirty="0">
                <a:latin typeface="Arial Narrow" panose="020B0606020202030204" pitchFamily="34" charset="0"/>
              </a:rPr>
              <a:t>none can calculate or tell;</a:t>
            </a:r>
            <a:br>
              <a:rPr lang="en-AU" altLang="en-US" sz="4000" b="1" dirty="0">
                <a:latin typeface="Arial Narrow" panose="020B0606020202030204" pitchFamily="34" charset="0"/>
              </a:rPr>
            </a:br>
            <a:r>
              <a:rPr lang="en-AU" altLang="en-US" sz="4000" b="1" dirty="0">
                <a:latin typeface="Arial Narrow" panose="020B0606020202030204" pitchFamily="34" charset="0"/>
              </a:rPr>
              <a:t>keen is God to ground the wicked</a:t>
            </a:r>
            <a:br>
              <a:rPr lang="en-AU" altLang="en-US" sz="4000" b="1" dirty="0">
                <a:latin typeface="Arial Narrow" panose="020B0606020202030204" pitchFamily="34" charset="0"/>
              </a:rPr>
            </a:br>
            <a:r>
              <a:rPr lang="en-AU" altLang="en-US" sz="4000" b="1" dirty="0">
                <a:latin typeface="Arial Narrow" panose="020B0606020202030204" pitchFamily="34" charset="0"/>
              </a:rPr>
              <a:t>and with humble folk to dwell</a:t>
            </a:r>
          </a:p>
        </p:txBody>
      </p:sp>
    </p:spTree>
    <p:extLst>
      <p:ext uri="{BB962C8B-B14F-4D97-AF65-F5344CB8AC3E}">
        <p14:creationId xmlns:p14="http://schemas.microsoft.com/office/powerpoint/2010/main" val="514133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76BF324E-E6E4-45CC-8629-27902FBA0BD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33677" y="3975478"/>
            <a:ext cx="7772400" cy="2601913"/>
          </a:xfrm>
        </p:spPr>
        <p:txBody>
          <a:bodyPr/>
          <a:lstStyle/>
          <a:p>
            <a:pPr algn="l"/>
            <a:r>
              <a:rPr lang="en-AU" altLang="en-US" sz="4000" b="1" i="1" dirty="0">
                <a:latin typeface="Arial Narrow" panose="020B0606020202030204" pitchFamily="34" charset="0"/>
              </a:rPr>
              <a:t>Sing to God, with Joy and gladness,</a:t>
            </a:r>
            <a:br>
              <a:rPr lang="en-AU" altLang="en-US" sz="4000" b="1" i="1" dirty="0">
                <a:latin typeface="Arial Narrow" panose="020B0606020202030204" pitchFamily="34" charset="0"/>
              </a:rPr>
            </a:br>
            <a:r>
              <a:rPr lang="en-AU" altLang="en-US" sz="4000" b="1" i="1" dirty="0">
                <a:latin typeface="Arial Narrow" panose="020B0606020202030204" pitchFamily="34" charset="0"/>
              </a:rPr>
              <a:t>hymns and psalms of gratitude;</a:t>
            </a:r>
            <a:br>
              <a:rPr lang="en-AU" altLang="en-US" sz="4000" b="1" i="1" dirty="0">
                <a:latin typeface="Arial Narrow" panose="020B0606020202030204" pitchFamily="34" charset="0"/>
              </a:rPr>
            </a:br>
            <a:r>
              <a:rPr lang="en-AU" altLang="en-US" sz="4000" b="1" i="1" dirty="0">
                <a:latin typeface="Arial Narrow" panose="020B0606020202030204" pitchFamily="34" charset="0"/>
              </a:rPr>
              <a:t>with the voice of praise discover</a:t>
            </a:r>
            <a:br>
              <a:rPr lang="en-AU" altLang="en-US" sz="4000" b="1" i="1" dirty="0">
                <a:latin typeface="Arial Narrow" panose="020B0606020202030204" pitchFamily="34" charset="0"/>
              </a:rPr>
            </a:br>
            <a:r>
              <a:rPr lang="en-AU" altLang="en-US" sz="4000" b="1" i="1" dirty="0">
                <a:latin typeface="Arial Narrow" panose="020B0606020202030204" pitchFamily="34" charset="0"/>
              </a:rPr>
              <a:t>that to worship God is good.</a:t>
            </a:r>
          </a:p>
        </p:txBody>
      </p:sp>
    </p:spTree>
    <p:extLst>
      <p:ext uri="{BB962C8B-B14F-4D97-AF65-F5344CB8AC3E}">
        <p14:creationId xmlns:p14="http://schemas.microsoft.com/office/powerpoint/2010/main" val="2761679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F1966B66-0553-4C4F-ABBF-2EED07FFE7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71283" y="3681009"/>
            <a:ext cx="8207375" cy="2819400"/>
          </a:xfrm>
        </p:spPr>
        <p:txBody>
          <a:bodyPr/>
          <a:lstStyle/>
          <a:p>
            <a:pPr algn="l"/>
            <a:r>
              <a:rPr lang="en-AU" altLang="en-US" sz="4000" b="1" dirty="0">
                <a:latin typeface="Arial Narrow" panose="020B0606020202030204" pitchFamily="34" charset="0"/>
              </a:rPr>
              <a:t>God, with clouds, the sky has curtained</a:t>
            </a:r>
            <a:br>
              <a:rPr lang="en-AU" altLang="en-US" sz="4000" b="1" dirty="0">
                <a:latin typeface="Arial Narrow" panose="020B0606020202030204" pitchFamily="34" charset="0"/>
              </a:rPr>
            </a:br>
            <a:r>
              <a:rPr lang="en-AU" altLang="en-US" sz="4000" b="1" dirty="0">
                <a:latin typeface="Arial Narrow" panose="020B0606020202030204" pitchFamily="34" charset="0"/>
              </a:rPr>
              <a:t>thus ensuring rain shall fall;</a:t>
            </a:r>
            <a:br>
              <a:rPr lang="en-AU" altLang="en-US" sz="4000" b="1" dirty="0">
                <a:latin typeface="Arial Narrow" panose="020B0606020202030204" pitchFamily="34" charset="0"/>
              </a:rPr>
            </a:br>
            <a:r>
              <a:rPr lang="en-AU" altLang="en-US" sz="4000" b="1" dirty="0">
                <a:latin typeface="Arial Narrow" panose="020B0606020202030204" pitchFamily="34" charset="0"/>
              </a:rPr>
              <a:t>earth, responding, grows to order</a:t>
            </a:r>
            <a:br>
              <a:rPr lang="en-AU" altLang="en-US" sz="4000" b="1" dirty="0">
                <a:latin typeface="Arial Narrow" panose="020B0606020202030204" pitchFamily="34" charset="0"/>
              </a:rPr>
            </a:br>
            <a:r>
              <a:rPr lang="en-AU" altLang="en-US" sz="4000" b="1" dirty="0">
                <a:latin typeface="Arial Narrow" panose="020B0606020202030204" pitchFamily="34" charset="0"/>
              </a:rPr>
              <a:t>food for creatures great and small.</a:t>
            </a:r>
          </a:p>
        </p:txBody>
      </p:sp>
    </p:spTree>
    <p:extLst>
      <p:ext uri="{BB962C8B-B14F-4D97-AF65-F5344CB8AC3E}">
        <p14:creationId xmlns:p14="http://schemas.microsoft.com/office/powerpoint/2010/main" val="13860367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B0AD2EC8-7D2B-46D1-BE0E-F211DF12D5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40687" y="3928982"/>
            <a:ext cx="7772400" cy="2601913"/>
          </a:xfrm>
        </p:spPr>
        <p:txBody>
          <a:bodyPr/>
          <a:lstStyle/>
          <a:p>
            <a:pPr algn="l"/>
            <a:r>
              <a:rPr lang="en-AU" altLang="en-US" sz="4000" b="1" i="1" dirty="0">
                <a:latin typeface="Arial Narrow" panose="020B0606020202030204" pitchFamily="34" charset="0"/>
              </a:rPr>
              <a:t>Sing to God, with Joy and gladness,</a:t>
            </a:r>
            <a:br>
              <a:rPr lang="en-AU" altLang="en-US" sz="4000" b="1" i="1" dirty="0">
                <a:latin typeface="Arial Narrow" panose="020B0606020202030204" pitchFamily="34" charset="0"/>
              </a:rPr>
            </a:br>
            <a:r>
              <a:rPr lang="en-AU" altLang="en-US" sz="4000" b="1" i="1" dirty="0">
                <a:latin typeface="Arial Narrow" panose="020B0606020202030204" pitchFamily="34" charset="0"/>
              </a:rPr>
              <a:t>hymns and psalms of gratitude;</a:t>
            </a:r>
            <a:br>
              <a:rPr lang="en-AU" altLang="en-US" sz="4000" b="1" i="1" dirty="0">
                <a:latin typeface="Arial Narrow" panose="020B0606020202030204" pitchFamily="34" charset="0"/>
              </a:rPr>
            </a:br>
            <a:r>
              <a:rPr lang="en-AU" altLang="en-US" sz="4000" b="1" i="1" dirty="0">
                <a:latin typeface="Arial Narrow" panose="020B0606020202030204" pitchFamily="34" charset="0"/>
              </a:rPr>
              <a:t>with the voice of praise discover</a:t>
            </a:r>
            <a:br>
              <a:rPr lang="en-AU" altLang="en-US" sz="4000" b="1" i="1" dirty="0">
                <a:latin typeface="Arial Narrow" panose="020B0606020202030204" pitchFamily="34" charset="0"/>
              </a:rPr>
            </a:br>
            <a:r>
              <a:rPr lang="en-AU" altLang="en-US" sz="4000" b="1" i="1" dirty="0">
                <a:latin typeface="Arial Narrow" panose="020B0606020202030204" pitchFamily="34" charset="0"/>
              </a:rPr>
              <a:t>that to worship God is good.</a:t>
            </a:r>
          </a:p>
        </p:txBody>
      </p:sp>
    </p:spTree>
    <p:extLst>
      <p:ext uri="{BB962C8B-B14F-4D97-AF65-F5344CB8AC3E}">
        <p14:creationId xmlns:p14="http://schemas.microsoft.com/office/powerpoint/2010/main" val="26585089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43E9AC67-50BA-406C-8330-9B6C3A112A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8773" y="3870379"/>
            <a:ext cx="8382000" cy="2387600"/>
          </a:xfrm>
        </p:spPr>
        <p:txBody>
          <a:bodyPr/>
          <a:lstStyle/>
          <a:p>
            <a:pPr algn="l"/>
            <a:r>
              <a:rPr lang="en-GB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God's discernment never favours </a:t>
            </a:r>
            <a:br>
              <a:rPr lang="en-GB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GB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strength or speed to lift or move; </a:t>
            </a:r>
            <a:br>
              <a:rPr lang="en-GB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GB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God delights in those who fear him, </a:t>
            </a:r>
            <a:br>
              <a:rPr lang="en-GB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GB" altLang="en-US" sz="4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trusting in his steadfast love.</a:t>
            </a:r>
            <a:endParaRPr lang="en-AU" altLang="en-US" sz="4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52636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81E7F688-BB8C-41B1-8DAE-7349EBC7317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65882" y="3975478"/>
            <a:ext cx="7772400" cy="2601913"/>
          </a:xfrm>
        </p:spPr>
        <p:txBody>
          <a:bodyPr/>
          <a:lstStyle/>
          <a:p>
            <a:pPr algn="l"/>
            <a:r>
              <a:rPr lang="en-AU" altLang="en-US" sz="4000" b="1" i="1" dirty="0">
                <a:latin typeface="Arial Narrow" panose="020B0606020202030204" pitchFamily="34" charset="0"/>
              </a:rPr>
              <a:t>Sing to God, with Joy and gladness,</a:t>
            </a:r>
            <a:br>
              <a:rPr lang="en-AU" altLang="en-US" sz="4000" b="1" i="1" dirty="0">
                <a:latin typeface="Arial Narrow" panose="020B0606020202030204" pitchFamily="34" charset="0"/>
              </a:rPr>
            </a:br>
            <a:r>
              <a:rPr lang="en-AU" altLang="en-US" sz="4000" b="1" i="1" dirty="0">
                <a:latin typeface="Arial Narrow" panose="020B0606020202030204" pitchFamily="34" charset="0"/>
              </a:rPr>
              <a:t>hymns and psalms of gratitude;</a:t>
            </a:r>
            <a:br>
              <a:rPr lang="en-AU" altLang="en-US" sz="4000" b="1" i="1" dirty="0">
                <a:latin typeface="Arial Narrow" panose="020B0606020202030204" pitchFamily="34" charset="0"/>
              </a:rPr>
            </a:br>
            <a:r>
              <a:rPr lang="en-AU" altLang="en-US" sz="4000" b="1" i="1" dirty="0">
                <a:latin typeface="Arial Narrow" panose="020B0606020202030204" pitchFamily="34" charset="0"/>
              </a:rPr>
              <a:t>with the voice of praise discover</a:t>
            </a:r>
            <a:br>
              <a:rPr lang="en-AU" altLang="en-US" sz="4000" b="1" i="1" dirty="0">
                <a:latin typeface="Arial Narrow" panose="020B0606020202030204" pitchFamily="34" charset="0"/>
              </a:rPr>
            </a:br>
            <a:r>
              <a:rPr lang="en-AU" altLang="en-US" sz="4000" b="1" i="1" dirty="0">
                <a:latin typeface="Arial Narrow" panose="020B0606020202030204" pitchFamily="34" charset="0"/>
              </a:rPr>
              <a:t>that to worship God is good.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BADD95-EC99-4DFC-9474-638043FF9952}"/>
              </a:ext>
            </a:extLst>
          </p:cNvPr>
          <p:cNvSpPr txBox="1"/>
          <p:nvPr/>
        </p:nvSpPr>
        <p:spPr>
          <a:xfrm>
            <a:off x="8644180" y="5594474"/>
            <a:ext cx="3738965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en-AU" altLang="en-US" sz="1100" b="1" dirty="0">
                <a:latin typeface="Arial Narrow" panose="020B0606020202030204" pitchFamily="34" charset="0"/>
              </a:rPr>
            </a:br>
            <a:r>
              <a:rPr lang="en-AU" altLang="en-US" sz="1100" b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Paraphrase by John L. Bell 1949 – </a:t>
            </a:r>
            <a:br>
              <a:rPr lang="en-AU" altLang="en-US" sz="1100" b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AU" altLang="en-US" sz="1100" b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Protest and Praise by permission Wild Goose Publications</a:t>
            </a:r>
            <a:br>
              <a:rPr lang="en-AU" altLang="en-US" sz="1100" b="1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r>
              <a:rPr lang="en-AU" altLang="en-US" sz="1100" b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Reproduced with permission under license # </a:t>
            </a:r>
            <a:r>
              <a:rPr lang="en-AU" altLang="en-US" sz="1100" b="1" i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604530 </a:t>
            </a:r>
            <a:br>
              <a:rPr lang="en-AU" altLang="en-US" sz="1100" b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en-AU" altLang="en-US" sz="1100" b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Licensing - Copyright Cleared Music for Churches. </a:t>
            </a:r>
            <a:br>
              <a:rPr lang="en-AU" altLang="en-US" sz="1100" b="1" dirty="0">
                <a:solidFill>
                  <a:srgbClr val="FFFF99"/>
                </a:solidFill>
                <a:latin typeface="Arial Narrow" panose="020B0606020202030204" pitchFamily="34" charset="0"/>
              </a:rPr>
            </a:br>
            <a:endParaRPr lang="en-AU" sz="11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041297"/>
      </p:ext>
    </p:extLst>
  </p:cSld>
  <p:clrMapOvr>
    <a:masterClrMapping/>
  </p:clrMapOvr>
</p:sld>
</file>

<file path=ppt/theme/theme1.xml><?xml version="1.0" encoding="utf-8"?>
<a:theme xmlns:a="http://schemas.openxmlformats.org/drawingml/2006/main" name="Morilata 1">
  <a:themeElements>
    <a:clrScheme name="">
      <a:dk1>
        <a:srgbClr val="808080"/>
      </a:dk1>
      <a:lt1>
        <a:srgbClr val="FFFFCC"/>
      </a:lt1>
      <a:dk2>
        <a:srgbClr val="000000"/>
      </a:dk2>
      <a:lt2>
        <a:srgbClr val="FFFFCC"/>
      </a:lt2>
      <a:accent1>
        <a:srgbClr val="00CC99"/>
      </a:accent1>
      <a:accent2>
        <a:srgbClr val="3333CC"/>
      </a:accent2>
      <a:accent3>
        <a:srgbClr val="AAAAAA"/>
      </a:accent3>
      <a:accent4>
        <a:srgbClr val="DADAAE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rilata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rilata 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rilata 1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rilata 1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rilata 1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rilata 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rilata 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rilata 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320</Words>
  <Application>Microsoft Office PowerPoint</Application>
  <PresentationFormat>Widescreen</PresentationFormat>
  <Paragraphs>20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Arial Narrow</vt:lpstr>
      <vt:lpstr>Calibri</vt:lpstr>
      <vt:lpstr>Morilata 1</vt:lpstr>
      <vt:lpstr>Sing to God, with Joy and gladness, hymns and psalms of gratitude; with the voice of praise discover that to worship God is good.</vt:lpstr>
      <vt:lpstr>God unites his scattered people, gathers those who wandered far, heals the hurt and broken spirits, tending every wound and scar.</vt:lpstr>
      <vt:lpstr>Sing to God, with Joy and gladness, hymns and psalms of gratitude; with the voice of praise discover that to worship God is good.</vt:lpstr>
      <vt:lpstr>Such is God’s great power and wisdom none can calculate or tell; keen is God to ground the wicked and with humble folk to dwell</vt:lpstr>
      <vt:lpstr>Sing to God, with Joy and gladness, hymns and psalms of gratitude; with the voice of praise discover that to worship God is good.</vt:lpstr>
      <vt:lpstr>God, with clouds, the sky has curtained thus ensuring rain shall fall; earth, responding, grows to order food for creatures great and small.</vt:lpstr>
      <vt:lpstr>Sing to God, with Joy and gladness, hymns and psalms of gratitude; with the voice of praise discover that to worship God is good.</vt:lpstr>
      <vt:lpstr>God's discernment never favours  strength or speed to lift or move;  God delights in those who fear him,  trusting in his steadfast love.</vt:lpstr>
      <vt:lpstr>Sing to God, with Joy and gladness, hymns and psalms of gratitude; with the voice of praise discover that to worship God is good.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Sing to God, with Joy and gladness, hymns and psalms of gratitude; with the voice of praise discover that to worship God is good.</dc:title>
  <dc:creator>John Secombe</dc:creator>
  <cp:lastModifiedBy>John Secombe</cp:lastModifiedBy>
  <cp:revision>1</cp:revision>
  <dcterms:created xsi:type="dcterms:W3CDTF">2020-09-02T06:11:28Z</dcterms:created>
  <dcterms:modified xsi:type="dcterms:W3CDTF">2020-09-02T06:14:47Z</dcterms:modified>
</cp:coreProperties>
</file>