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76" r:id="rId2"/>
    <p:sldId id="275" r:id="rId3"/>
    <p:sldId id="274" r:id="rId4"/>
    <p:sldId id="273" r:id="rId5"/>
    <p:sldId id="272" r:id="rId6"/>
    <p:sldId id="27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7" autoAdjust="0"/>
    <p:restoredTop sz="94660"/>
  </p:normalViewPr>
  <p:slideViewPr>
    <p:cSldViewPr snapToGrid="0">
      <p:cViewPr varScale="1">
        <p:scale>
          <a:sx n="94" d="100"/>
          <a:sy n="94" d="100"/>
        </p:scale>
        <p:origin x="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86825-74B6-4CB6-8CE6-127929EDD228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41FFFF-EDA7-4065-8DF7-127A6218E23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29198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8F3696A7-FAD1-4E0E-9BA4-58EC6D5D23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DA8BB5-40C9-45C1-BCB4-BAE60CB7AD4F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5C414D8E-866F-4112-9EA9-F3A43BAC098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F2037166-4D3C-40D8-95AB-BC40F2A216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168950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BEAE7410-F406-48D2-ADAA-4D4368FD83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4C0722-5C5E-4652-A5BC-D31F49E28C73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55FD60F4-B934-4186-B1CF-C366286702E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54065484-1891-45D8-86ED-085EB205B5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125187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EFF27879-7F6D-4392-8361-167E75F1A9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5A308F9-7252-4951-B31B-6287E0B11F70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3A6FF379-C452-4AE7-BC25-569AA363267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15D15B2F-603E-4AD1-B38E-F209E90323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491502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F29D99B-EC6C-4648-BD1A-689394A22F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3FD807-2B69-47DB-A323-220B1DAE0A1D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18A739DA-C16E-41B5-8AA4-197EB553234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1A691F23-1F46-4DF1-932C-9C470DE039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9266087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E0C4396B-702B-4B3D-B84E-62B5AF30AC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CF28C66-86BA-4454-A0CD-EB2DDB9810F3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A384F152-9907-43B6-8CF7-F4EC156C8EA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FFFDFF7F-A63F-4BC2-9DE2-92C279D96E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1718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4956D0C2-F04F-4C32-930A-7AD52B8591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77DF48-A548-49F8-9FB6-EEFAF461B3FD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AE4B7A59-8407-4CA5-B68A-88D2796F2E4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0725A983-AC09-4755-8298-7993510B2C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116575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667E3-C1D0-4608-B97A-68A2647ED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DC57CC-EF56-4CD4-9BEF-33A191E43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FFFFCC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780195-062D-455F-B981-7196955D6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FFFFC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F5DDB4-0ED7-4A7D-A932-3A8F425B9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2253F78A-4202-45D1-8B36-960091F4A648}" type="slidenum">
              <a:rPr lang="en-US" altLang="en-US" smtClean="0">
                <a:solidFill>
                  <a:srgbClr val="FFFFCC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159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2EB3A02-2972-49F5-918B-CD5E1EC831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B390301-A469-4CA3-90E8-6F64DEB904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2F531E1-C33D-4A36-B10A-08AD5F264AA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6949F9E-E60A-4B2A-A5D1-D77D1C41367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645E9F7-7759-469A-ADBE-5442D41FD58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fld id="{EA67E40C-C2E9-4055-8645-D4663CB0BF0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622109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0F0E6EE7-06F1-46B7-88E6-9040BFB253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00480" y="3454400"/>
            <a:ext cx="8498840" cy="3114040"/>
          </a:xfrm>
        </p:spPr>
        <p:txBody>
          <a:bodyPr/>
          <a:lstStyle/>
          <a:p>
            <a:pPr algn="l"/>
            <a:r>
              <a:rPr lang="en-AU" altLang="en-US" sz="4000" b="1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TiS</a:t>
            </a:r>
            <a:r>
              <a:rPr lang="en-AU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442</a:t>
            </a:r>
            <a:br>
              <a:rPr lang="en-AU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All praise to our redeeming Lord,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who joins us by His grace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and bids us, each to each restored,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together seek His face.</a:t>
            </a:r>
            <a:r>
              <a:rPr lang="en-US" altLang="en-US" sz="4000" b="1" dirty="0">
                <a:latin typeface="Arial Narrow" panose="020B0606020202030204" pitchFamily="34" charset="0"/>
              </a:rPr>
              <a:t> </a:t>
            </a:r>
            <a:endParaRPr lang="en-AU" altLang="en-US" sz="4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470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EC73D3E9-2FF8-42A7-821C-39E44A1C79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3718560"/>
            <a:ext cx="8001000" cy="2692400"/>
          </a:xfrm>
        </p:spPr>
        <p:txBody>
          <a:bodyPr/>
          <a:lstStyle/>
          <a:p>
            <a:pPr algn="l"/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He bids us build each other up;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and, gathered into one,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to our high calling’s glorious hope,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we hand in hand go on.</a:t>
            </a:r>
            <a:r>
              <a:rPr lang="en-US" altLang="en-US" sz="4000" b="1" dirty="0">
                <a:latin typeface="Arial Narrow" panose="020B0606020202030204" pitchFamily="34" charset="0"/>
              </a:rPr>
              <a:t> </a:t>
            </a:r>
            <a:endParaRPr lang="en-AU" altLang="en-US" sz="4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791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870C3F8B-27D5-4BE0-9E1F-482D0901BB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32280" y="3616960"/>
            <a:ext cx="7772400" cy="2783840"/>
          </a:xfrm>
        </p:spPr>
        <p:txBody>
          <a:bodyPr/>
          <a:lstStyle/>
          <a:p>
            <a:pPr algn="l"/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The gift which He on one bestows,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we all delight to prove;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the grace through every vessel flows,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in purest streams of love.</a:t>
            </a:r>
            <a:r>
              <a:rPr lang="en-US" altLang="en-US" sz="4000" b="1" dirty="0">
                <a:latin typeface="Arial Narrow" panose="020B0606020202030204" pitchFamily="34" charset="0"/>
              </a:rPr>
              <a:t> </a:t>
            </a:r>
            <a:endParaRPr lang="en-AU" altLang="en-US" sz="4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402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354F75F9-8C5C-4618-B5B0-4508F4165F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312160"/>
            <a:ext cx="8229600" cy="3088640"/>
          </a:xfrm>
        </p:spPr>
        <p:txBody>
          <a:bodyPr/>
          <a:lstStyle/>
          <a:p>
            <a:pPr algn="l"/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Even now we think and speak the same,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and cordially agree;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concentred</a:t>
            </a: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all, through Jesu’s name,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in perfect harmony.</a:t>
            </a:r>
            <a:r>
              <a:rPr lang="en-US" altLang="en-US" sz="4000" b="1" dirty="0">
                <a:latin typeface="Arial Narrow" panose="020B0606020202030204" pitchFamily="34" charset="0"/>
              </a:rPr>
              <a:t> </a:t>
            </a:r>
            <a:endParaRPr lang="en-AU" altLang="en-US" sz="4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860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DCB48C80-93A0-4CDF-8088-75BFA21E23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03400" y="3830320"/>
            <a:ext cx="8001000" cy="2580640"/>
          </a:xfrm>
        </p:spPr>
        <p:txBody>
          <a:bodyPr/>
          <a:lstStyle/>
          <a:p>
            <a:pPr algn="l"/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We all partake the joy of one;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the common peace we feel;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a peace to worldly minds unknown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a joy unspeakable.</a:t>
            </a:r>
            <a:r>
              <a:rPr lang="en-US" altLang="en-US" sz="4000" b="1" dirty="0">
                <a:latin typeface="Arial Narrow" panose="020B0606020202030204" pitchFamily="34" charset="0"/>
              </a:rPr>
              <a:t> </a:t>
            </a:r>
            <a:endParaRPr lang="en-AU" altLang="en-US" sz="4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228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3A87AE74-8390-49CD-B60B-030E22E77F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00480" y="3606800"/>
            <a:ext cx="8681720" cy="2794000"/>
          </a:xfrm>
        </p:spPr>
        <p:txBody>
          <a:bodyPr/>
          <a:lstStyle/>
          <a:p>
            <a:pPr algn="l"/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And if our fellowship below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in Jesus be so sweet,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what height of rapture shall we know</a:t>
            </a:r>
            <a:b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when round His throne we meet!</a:t>
            </a:r>
            <a:endParaRPr lang="en-AU" altLang="en-US" sz="4000" b="1" i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3876B3-2F4E-4F45-8845-B182E1CDF14E}"/>
              </a:ext>
            </a:extLst>
          </p:cNvPr>
          <p:cNvSpPr txBox="1"/>
          <p:nvPr/>
        </p:nvSpPr>
        <p:spPr>
          <a:xfrm>
            <a:off x="8696960" y="5831840"/>
            <a:ext cx="31089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altLang="en-US" sz="1100" b="1" i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Reproduced with permission under license </a:t>
            </a:r>
            <a:r>
              <a:rPr lang="en-AU" altLang="en-US" sz="11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# </a:t>
            </a:r>
            <a:r>
              <a:rPr lang="en-AU" altLang="en-US" sz="1100" b="1" i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604530 </a:t>
            </a:r>
            <a:br>
              <a:rPr lang="en-AU" altLang="en-US" sz="1100" i="1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1100" b="1" i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Licensing - Copyright Cleared Music for Churches</a:t>
            </a:r>
            <a:endParaRPr lang="en-AU" sz="11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116072"/>
      </p:ext>
    </p:extLst>
  </p:cSld>
  <p:clrMapOvr>
    <a:masterClrMapping/>
  </p:clrMapOvr>
</p:sld>
</file>

<file path=ppt/theme/theme1.xml><?xml version="1.0" encoding="utf-8"?>
<a:theme xmlns:a="http://schemas.openxmlformats.org/drawingml/2006/main" name="Morilata standard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rilata standard1.p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Morilata standard1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rilata standard1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197</Words>
  <Application>Microsoft Office PowerPoint</Application>
  <PresentationFormat>Widescreen</PresentationFormat>
  <Paragraphs>13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Arial Narrow</vt:lpstr>
      <vt:lpstr>Calibri</vt:lpstr>
      <vt:lpstr>Morilata standard1</vt:lpstr>
      <vt:lpstr>TiS 442 All praise to our redeeming Lord, who joins us by His grace and bids us, each to each restored, together seek His face. </vt:lpstr>
      <vt:lpstr>He bids us build each other up; and, gathered into one, to our high calling’s glorious hope, we hand in hand go on. </vt:lpstr>
      <vt:lpstr>The gift which He on one bestows, we all delight to prove; the grace through every vessel flows, in purest streams of love. </vt:lpstr>
      <vt:lpstr>Even now we think and speak the same, and cordially agree; concentred all, through Jesu’s name, in perfect harmony. </vt:lpstr>
      <vt:lpstr>We all partake the joy of one; the common peace we feel; a peace to worldly minds unknown a joy unspeakable. </vt:lpstr>
      <vt:lpstr>And if our fellowship below in Jesus be so sweet, what height of rapture shall we know when round His throne we meet!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Secombe</dc:creator>
  <cp:lastModifiedBy>John Secombe</cp:lastModifiedBy>
  <cp:revision>3</cp:revision>
  <dcterms:created xsi:type="dcterms:W3CDTF">2020-10-07T04:09:05Z</dcterms:created>
  <dcterms:modified xsi:type="dcterms:W3CDTF">2020-10-07T04:28:19Z</dcterms:modified>
</cp:coreProperties>
</file>