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60" r:id="rId3"/>
    <p:sldId id="262" r:id="rId4"/>
    <p:sldId id="264" r:id="rId5"/>
    <p:sldId id="26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7" autoAdjust="0"/>
    <p:restoredTop sz="94660"/>
  </p:normalViewPr>
  <p:slideViewPr>
    <p:cSldViewPr snapToGrid="0">
      <p:cViewPr varScale="1">
        <p:scale>
          <a:sx n="62" d="100"/>
          <a:sy n="62" d="100"/>
        </p:scale>
        <p:origin x="42"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F734FC90-B195-4F69-8DDE-95A173A18C44}"/>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solidFill>
                <a:srgbClr val="FFFFCC"/>
              </a:solidFill>
            </a:endParaRPr>
          </a:p>
        </p:txBody>
      </p:sp>
      <p:sp>
        <p:nvSpPr>
          <p:cNvPr id="4" name="Rectangle 5">
            <a:extLst>
              <a:ext uri="{FF2B5EF4-FFF2-40B4-BE49-F238E27FC236}">
                <a16:creationId xmlns:a16="http://schemas.microsoft.com/office/drawing/2014/main" id="{28727B1D-48D0-4E2A-B8DF-923E92676ABD}"/>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solidFill>
                <a:srgbClr val="FFFFCC"/>
              </a:solidFill>
            </a:endParaRPr>
          </a:p>
        </p:txBody>
      </p:sp>
      <p:sp>
        <p:nvSpPr>
          <p:cNvPr id="5" name="Rectangle 6">
            <a:extLst>
              <a:ext uri="{FF2B5EF4-FFF2-40B4-BE49-F238E27FC236}">
                <a16:creationId xmlns:a16="http://schemas.microsoft.com/office/drawing/2014/main" id="{8ACD0522-72DA-4191-8425-6364E6A8A292}"/>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pPr>
            <a:fld id="{1DE78591-7881-4E92-BE40-5B95371E74EA}" type="slidenum">
              <a:rPr lang="en-US" altLang="en-US" smtClean="0">
                <a:solidFill>
                  <a:srgbClr val="FFFFCC"/>
                </a:solidFill>
              </a:rPr>
              <a:pPr fontAlgn="base">
                <a:spcBef>
                  <a:spcPct val="0"/>
                </a:spcBef>
                <a:spcAft>
                  <a:spcPct val="0"/>
                </a:spcAft>
              </a:pPr>
              <a:t>‹#›</a:t>
            </a:fld>
            <a:endParaRPr lang="en-US" altLang="en-US">
              <a:solidFill>
                <a:srgbClr val="FFFFCC"/>
              </a:solidFill>
            </a:endParaRPr>
          </a:p>
        </p:txBody>
      </p:sp>
    </p:spTree>
    <p:extLst>
      <p:ext uri="{BB962C8B-B14F-4D97-AF65-F5344CB8AC3E}">
        <p14:creationId xmlns:p14="http://schemas.microsoft.com/office/powerpoint/2010/main" val="317194220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2F7B194-49CD-4616-AECE-368DD2E3BC44}"/>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20C6B051-F050-4830-82FB-6EBB010D1394}"/>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6388" name="Rectangle 4">
            <a:extLst>
              <a:ext uri="{FF2B5EF4-FFF2-40B4-BE49-F238E27FC236}">
                <a16:creationId xmlns:a16="http://schemas.microsoft.com/office/drawing/2014/main" id="{DF76FC48-74C3-4E95-AB03-ADBA64A78837}"/>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Arial" charset="0"/>
              </a:defRPr>
            </a:lvl1pPr>
          </a:lstStyle>
          <a:p>
            <a:pPr>
              <a:defRPr/>
            </a:pPr>
            <a:endParaRPr lang="en-US"/>
          </a:p>
        </p:txBody>
      </p:sp>
      <p:sp>
        <p:nvSpPr>
          <p:cNvPr id="16389" name="Rectangle 5">
            <a:extLst>
              <a:ext uri="{FF2B5EF4-FFF2-40B4-BE49-F238E27FC236}">
                <a16:creationId xmlns:a16="http://schemas.microsoft.com/office/drawing/2014/main" id="{CAA78491-C279-4F4E-9B3C-C2418AA97D54}"/>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Arial" charset="0"/>
              </a:defRPr>
            </a:lvl1pPr>
          </a:lstStyle>
          <a:p>
            <a:pPr>
              <a:defRPr/>
            </a:pPr>
            <a:endParaRPr lang="en-US"/>
          </a:p>
        </p:txBody>
      </p:sp>
      <p:sp>
        <p:nvSpPr>
          <p:cNvPr id="16390" name="Rectangle 6">
            <a:extLst>
              <a:ext uri="{FF2B5EF4-FFF2-40B4-BE49-F238E27FC236}">
                <a16:creationId xmlns:a16="http://schemas.microsoft.com/office/drawing/2014/main" id="{0A5156A3-784E-4CDF-B2AD-D2AC0F41671C}"/>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AF2B7F6-506D-49E8-9B20-9C287AE18252}" type="slidenum">
              <a:rPr lang="en-US" altLang="en-US"/>
              <a:pPr/>
              <a:t>‹#›</a:t>
            </a:fld>
            <a:endParaRPr lang="en-US" altLang="en-US"/>
          </a:p>
        </p:txBody>
      </p:sp>
    </p:spTree>
    <p:extLst>
      <p:ext uri="{BB962C8B-B14F-4D97-AF65-F5344CB8AC3E}">
        <p14:creationId xmlns:p14="http://schemas.microsoft.com/office/powerpoint/2010/main" val="225962187"/>
      </p:ext>
    </p:extLst>
  </p:cSld>
  <p:clrMap bg1="dk2" tx1="lt1" bg2="dk1" tx2="lt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4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4400">
          <a:solidFill>
            <a:schemeClr val="tx1"/>
          </a:solidFill>
          <a:latin typeface="+mn-lt"/>
        </a:defRPr>
      </a:lvl2pPr>
      <a:lvl3pPr marL="1143000" indent="-228600" algn="l" rtl="0" eaLnBrk="0" fontAlgn="base" hangingPunct="0">
        <a:spcBef>
          <a:spcPct val="20000"/>
        </a:spcBef>
        <a:spcAft>
          <a:spcPct val="0"/>
        </a:spcAft>
        <a:buChar char="•"/>
        <a:defRPr sz="4400">
          <a:solidFill>
            <a:schemeClr val="tx1"/>
          </a:solidFill>
          <a:latin typeface="+mn-lt"/>
        </a:defRPr>
      </a:lvl3pPr>
      <a:lvl4pPr marL="1600200" indent="-228600" algn="l" rtl="0" eaLnBrk="0" fontAlgn="base" hangingPunct="0">
        <a:spcBef>
          <a:spcPct val="20000"/>
        </a:spcBef>
        <a:spcAft>
          <a:spcPct val="0"/>
        </a:spcAft>
        <a:buChar char="–"/>
        <a:defRPr sz="4400">
          <a:solidFill>
            <a:schemeClr val="tx1"/>
          </a:solidFill>
          <a:latin typeface="+mn-lt"/>
        </a:defRPr>
      </a:lvl4pPr>
      <a:lvl5pPr marL="2057400" indent="-228600" algn="l" rtl="0" eaLnBrk="0" fontAlgn="base" hangingPunct="0">
        <a:spcBef>
          <a:spcPct val="20000"/>
        </a:spcBef>
        <a:spcAft>
          <a:spcPct val="0"/>
        </a:spcAft>
        <a:buChar char="»"/>
        <a:defRPr sz="4400">
          <a:solidFill>
            <a:schemeClr val="tx1"/>
          </a:solidFill>
          <a:latin typeface="+mn-lt"/>
        </a:defRPr>
      </a:lvl5pPr>
      <a:lvl6pPr marL="2514600" indent="-228600" algn="l" rtl="0" fontAlgn="base">
        <a:spcBef>
          <a:spcPct val="20000"/>
        </a:spcBef>
        <a:spcAft>
          <a:spcPct val="0"/>
        </a:spcAft>
        <a:defRPr sz="4400">
          <a:solidFill>
            <a:schemeClr val="tx1"/>
          </a:solidFill>
          <a:latin typeface="+mn-lt"/>
        </a:defRPr>
      </a:lvl6pPr>
      <a:lvl7pPr marL="2971800" indent="-228600" algn="l" rtl="0" fontAlgn="base">
        <a:spcBef>
          <a:spcPct val="20000"/>
        </a:spcBef>
        <a:spcAft>
          <a:spcPct val="0"/>
        </a:spcAft>
        <a:defRPr sz="4400">
          <a:solidFill>
            <a:schemeClr val="tx1"/>
          </a:solidFill>
          <a:latin typeface="+mn-lt"/>
        </a:defRPr>
      </a:lvl7pPr>
      <a:lvl8pPr marL="3429000" indent="-228600" algn="l" rtl="0" fontAlgn="base">
        <a:spcBef>
          <a:spcPct val="20000"/>
        </a:spcBef>
        <a:spcAft>
          <a:spcPct val="0"/>
        </a:spcAft>
        <a:defRPr sz="4400">
          <a:solidFill>
            <a:schemeClr val="tx1"/>
          </a:solidFill>
          <a:latin typeface="+mn-lt"/>
        </a:defRPr>
      </a:lvl8pPr>
      <a:lvl9pPr marL="3886200" indent="-228600" algn="l" rtl="0" fontAlgn="base">
        <a:spcBef>
          <a:spcPct val="20000"/>
        </a:spcBef>
        <a:spcAft>
          <a:spcPct val="0"/>
        </a:spcAft>
        <a:defRPr sz="4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7526458E-641A-408A-BA8C-4A55C3562B31}"/>
              </a:ext>
            </a:extLst>
          </p:cNvPr>
          <p:cNvSpPr>
            <a:spLocks noGrp="1" noChangeArrowheads="1"/>
          </p:cNvSpPr>
          <p:nvPr>
            <p:ph type="title"/>
          </p:nvPr>
        </p:nvSpPr>
        <p:spPr>
          <a:xfrm>
            <a:off x="563105" y="3153905"/>
            <a:ext cx="11065789" cy="3572359"/>
          </a:xfrm>
        </p:spPr>
        <p:txBody>
          <a:bodyPr/>
          <a:lstStyle/>
          <a:p>
            <a:pPr algn="l" eaLnBrk="1" hangingPunct="1"/>
            <a:r>
              <a:rPr lang="en-US" altLang="en-US" sz="4000" b="1" dirty="0" err="1">
                <a:latin typeface="Arial Narrow" panose="020B0606020202030204" pitchFamily="34" charset="0"/>
              </a:rPr>
              <a:t>TiS</a:t>
            </a:r>
            <a:r>
              <a:rPr lang="en-US" altLang="en-US" sz="4000" b="1" dirty="0">
                <a:latin typeface="Arial Narrow" panose="020B0606020202030204" pitchFamily="34" charset="0"/>
              </a:rPr>
              <a:t> 626</a:t>
            </a:r>
            <a:br>
              <a:rPr lang="en-US" altLang="en-US" sz="4000" b="1" dirty="0">
                <a:latin typeface="Arial Narrow" panose="020B0606020202030204" pitchFamily="34" charset="0"/>
              </a:rPr>
            </a:br>
            <a:r>
              <a:rPr lang="en-US" altLang="en-US" sz="4000" b="1" dirty="0">
                <a:latin typeface="Arial Narrow" panose="020B0606020202030204" pitchFamily="34" charset="0"/>
              </a:rPr>
              <a:t>Lord of creation, to </a:t>
            </a:r>
            <a:r>
              <a:rPr lang="en-AU" altLang="en-US" sz="4000" b="1" dirty="0">
                <a:latin typeface="Arial Narrow" panose="020B0606020202030204" pitchFamily="34" charset="0"/>
              </a:rPr>
              <a:t>y</a:t>
            </a:r>
            <a:r>
              <a:rPr lang="en-US" altLang="en-US" sz="4000" b="1" dirty="0" err="1">
                <a:latin typeface="Arial Narrow" panose="020B0606020202030204" pitchFamily="34" charset="0"/>
              </a:rPr>
              <a:t>ou</a:t>
            </a:r>
            <a:r>
              <a:rPr lang="en-US" altLang="en-US" sz="4000" b="1" dirty="0">
                <a:latin typeface="Arial Narrow" panose="020B0606020202030204" pitchFamily="34" charset="0"/>
              </a:rPr>
              <a:t> be all praise!</a:t>
            </a:r>
            <a:br>
              <a:rPr lang="en-US" altLang="en-US" sz="4000" b="1" dirty="0">
                <a:latin typeface="Arial Narrow" panose="020B0606020202030204" pitchFamily="34" charset="0"/>
              </a:rPr>
            </a:br>
            <a:r>
              <a:rPr lang="en-US" altLang="en-US" sz="4000" b="1" dirty="0">
                <a:latin typeface="Arial Narrow" panose="020B0606020202030204" pitchFamily="34" charset="0"/>
              </a:rPr>
              <a:t>Most mighty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working, most wondrous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ways!</a:t>
            </a:r>
            <a:br>
              <a:rPr lang="en-US" altLang="en-US" sz="4000" b="1" dirty="0">
                <a:latin typeface="Arial Narrow" panose="020B0606020202030204" pitchFamily="34" charset="0"/>
              </a:rPr>
            </a:br>
            <a:r>
              <a:rPr lang="en-US" altLang="en-US" sz="4000" b="1" dirty="0">
                <a:latin typeface="Arial Narrow" panose="020B0606020202030204" pitchFamily="34" charset="0"/>
              </a:rPr>
              <a:t>Your glory and might are beyond us to tell,</a:t>
            </a:r>
            <a:br>
              <a:rPr lang="en-US" altLang="en-US" sz="4000" b="1" dirty="0">
                <a:latin typeface="Arial Narrow" panose="020B0606020202030204" pitchFamily="34" charset="0"/>
              </a:rPr>
            </a:br>
            <a:r>
              <a:rPr lang="en-AU" altLang="en-US" sz="4000" b="1" dirty="0">
                <a:latin typeface="Arial Narrow" panose="020B0606020202030204" pitchFamily="34" charset="0"/>
              </a:rPr>
              <a:t>a</a:t>
            </a:r>
            <a:r>
              <a:rPr lang="en-US" altLang="en-US" sz="4000" b="1" dirty="0" err="1">
                <a:latin typeface="Arial Narrow" panose="020B0606020202030204" pitchFamily="34" charset="0"/>
              </a:rPr>
              <a:t>nd</a:t>
            </a:r>
            <a:r>
              <a:rPr lang="en-US" altLang="en-US" sz="4000" b="1" dirty="0">
                <a:latin typeface="Arial Narrow" panose="020B0606020202030204" pitchFamily="34" charset="0"/>
              </a:rPr>
              <a:t> yet in the heart of the humble </a:t>
            </a:r>
            <a:r>
              <a:rPr lang="en-AU" altLang="en-US" sz="4000" b="1" dirty="0">
                <a:latin typeface="Arial Narrow" panose="020B0606020202030204" pitchFamily="34" charset="0"/>
              </a:rPr>
              <a:t>y</a:t>
            </a:r>
            <a:r>
              <a:rPr lang="en-US" altLang="en-US" sz="4000" b="1" dirty="0" err="1">
                <a:latin typeface="Arial Narrow" panose="020B0606020202030204" pitchFamily="34" charset="0"/>
              </a:rPr>
              <a:t>ou</a:t>
            </a:r>
            <a:r>
              <a:rPr lang="en-US" altLang="en-US" sz="4000" b="1" dirty="0">
                <a:latin typeface="Arial Narrow" panose="020B0606020202030204" pitchFamily="34" charset="0"/>
              </a:rPr>
              <a:t> dwell. </a:t>
            </a:r>
            <a:endParaRPr lang="en-AU" altLang="en-US" sz="4000" b="1" dirty="0">
              <a:latin typeface="Arial Narrow" panose="020B0606020202030204" pitchFamily="34" charset="0"/>
            </a:endParaRPr>
          </a:p>
        </p:txBody>
      </p:sp>
    </p:spTree>
    <p:extLst>
      <p:ext uri="{BB962C8B-B14F-4D97-AF65-F5344CB8AC3E}">
        <p14:creationId xmlns:p14="http://schemas.microsoft.com/office/powerpoint/2010/main" val="1202753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2E6BC277-C59B-4E9E-9CD0-813205B7F0FD}"/>
              </a:ext>
            </a:extLst>
          </p:cNvPr>
          <p:cNvSpPr>
            <a:spLocks noGrp="1" noChangeArrowheads="1"/>
          </p:cNvSpPr>
          <p:nvPr>
            <p:ph type="title"/>
          </p:nvPr>
        </p:nvSpPr>
        <p:spPr>
          <a:xfrm>
            <a:off x="635431" y="3657600"/>
            <a:ext cx="11127783" cy="2743200"/>
          </a:xfrm>
        </p:spPr>
        <p:txBody>
          <a:bodyPr/>
          <a:lstStyle/>
          <a:p>
            <a:pPr algn="l" eaLnBrk="1" hangingPunct="1"/>
            <a:r>
              <a:rPr lang="en-US" altLang="en-US" sz="4000" b="1" dirty="0">
                <a:latin typeface="Arial Narrow" panose="020B0606020202030204" pitchFamily="34" charset="0"/>
              </a:rPr>
              <a:t>Lord of all power, I give </a:t>
            </a:r>
            <a:r>
              <a:rPr lang="en-AU" altLang="en-US" sz="4000" b="1" dirty="0">
                <a:latin typeface="Arial Narrow" panose="020B0606020202030204" pitchFamily="34" charset="0"/>
              </a:rPr>
              <a:t>y</a:t>
            </a:r>
            <a:r>
              <a:rPr lang="en-US" altLang="en-US" sz="4000" b="1" dirty="0" err="1">
                <a:latin typeface="Arial Narrow" panose="020B0606020202030204" pitchFamily="34" charset="0"/>
              </a:rPr>
              <a:t>ou</a:t>
            </a:r>
            <a:r>
              <a:rPr lang="en-US" altLang="en-US" sz="4000" b="1" dirty="0">
                <a:latin typeface="Arial Narrow" panose="020B0606020202030204" pitchFamily="34" charset="0"/>
              </a:rPr>
              <a:t> my will,</a:t>
            </a:r>
            <a:br>
              <a:rPr lang="en-US" altLang="en-US" sz="4000" b="1" dirty="0">
                <a:latin typeface="Arial Narrow" panose="020B0606020202030204" pitchFamily="34" charset="0"/>
              </a:rPr>
            </a:br>
            <a:r>
              <a:rPr lang="en-US" altLang="en-US" sz="4000" b="1" dirty="0">
                <a:latin typeface="Arial Narrow" panose="020B0606020202030204" pitchFamily="34" charset="0"/>
              </a:rPr>
              <a:t>In joyful obedience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tasks to fulfil.</a:t>
            </a:r>
            <a:br>
              <a:rPr lang="en-US" altLang="en-US" sz="4000" b="1" dirty="0">
                <a:latin typeface="Arial Narrow" panose="020B0606020202030204" pitchFamily="34" charset="0"/>
              </a:rPr>
            </a:br>
            <a:r>
              <a:rPr lang="en-US" altLang="en-US" sz="4000" b="1" dirty="0">
                <a:latin typeface="Arial Narrow" panose="020B0606020202030204" pitchFamily="34" charset="0"/>
              </a:rPr>
              <a:t>Your bondage is freedom;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service is song;</a:t>
            </a:r>
            <a:br>
              <a:rPr lang="en-US" altLang="en-US" sz="4000" b="1" dirty="0">
                <a:latin typeface="Arial Narrow" panose="020B0606020202030204" pitchFamily="34" charset="0"/>
              </a:rPr>
            </a:br>
            <a:r>
              <a:rPr lang="en-AU" altLang="en-US" sz="4000" b="1" dirty="0">
                <a:latin typeface="Arial Narrow" panose="020B0606020202030204" pitchFamily="34" charset="0"/>
              </a:rPr>
              <a:t>a</a:t>
            </a:r>
            <a:r>
              <a:rPr lang="en-US" altLang="en-US" sz="4000" b="1" dirty="0" err="1">
                <a:latin typeface="Arial Narrow" panose="020B0606020202030204" pitchFamily="34" charset="0"/>
              </a:rPr>
              <a:t>nd</a:t>
            </a:r>
            <a:r>
              <a:rPr lang="en-US" altLang="en-US" sz="4000" b="1" dirty="0">
                <a:latin typeface="Arial Narrow" panose="020B0606020202030204" pitchFamily="34" charset="0"/>
              </a:rPr>
              <a:t>, held in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keeping, my weakness is strong. </a:t>
            </a:r>
            <a:endParaRPr lang="en-AU" altLang="en-US" sz="4000" b="1" dirty="0">
              <a:latin typeface="Arial Narrow" panose="020B0606020202030204" pitchFamily="34" charset="0"/>
            </a:endParaRPr>
          </a:p>
        </p:txBody>
      </p:sp>
    </p:spTree>
    <p:extLst>
      <p:ext uri="{BB962C8B-B14F-4D97-AF65-F5344CB8AC3E}">
        <p14:creationId xmlns:p14="http://schemas.microsoft.com/office/powerpoint/2010/main" val="1564569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7C2A1D1D-AC4A-41B9-9E5A-E0F35D7E7BDF}"/>
              </a:ext>
            </a:extLst>
          </p:cNvPr>
          <p:cNvSpPr>
            <a:spLocks noGrp="1" noChangeArrowheads="1"/>
          </p:cNvSpPr>
          <p:nvPr>
            <p:ph type="title"/>
          </p:nvPr>
        </p:nvSpPr>
        <p:spPr>
          <a:xfrm>
            <a:off x="604434" y="3429000"/>
            <a:ext cx="11109702" cy="3038959"/>
          </a:xfrm>
        </p:spPr>
        <p:txBody>
          <a:bodyPr/>
          <a:lstStyle/>
          <a:p>
            <a:pPr algn="l" eaLnBrk="1" hangingPunct="1"/>
            <a:r>
              <a:rPr lang="en-US" altLang="en-US" sz="4000" b="1" dirty="0">
                <a:latin typeface="Arial Narrow" panose="020B0606020202030204" pitchFamily="34" charset="0"/>
              </a:rPr>
              <a:t>Lord of all wisdom, I give </a:t>
            </a:r>
            <a:r>
              <a:rPr lang="en-AU" altLang="en-US" sz="4000" b="1" dirty="0">
                <a:latin typeface="Arial Narrow" panose="020B0606020202030204" pitchFamily="34" charset="0"/>
              </a:rPr>
              <a:t>y</a:t>
            </a:r>
            <a:r>
              <a:rPr lang="en-US" altLang="en-US" sz="4000" b="1" dirty="0" err="1">
                <a:latin typeface="Arial Narrow" panose="020B0606020202030204" pitchFamily="34" charset="0"/>
              </a:rPr>
              <a:t>ou</a:t>
            </a:r>
            <a:r>
              <a:rPr lang="en-US" altLang="en-US" sz="4000" b="1" dirty="0">
                <a:latin typeface="Arial Narrow" panose="020B0606020202030204" pitchFamily="34" charset="0"/>
              </a:rPr>
              <a:t> my mind</a:t>
            </a:r>
            <a:r>
              <a:rPr lang="en-AU" altLang="en-US" sz="4000" b="1" dirty="0">
                <a:latin typeface="Arial Narrow" panose="020B0606020202030204" pitchFamily="34" charset="0"/>
              </a:rPr>
              <a:t>:</a:t>
            </a:r>
            <a:br>
              <a:rPr lang="en-AU" altLang="en-US" sz="4000" b="1" dirty="0">
                <a:latin typeface="Arial Narrow" panose="020B0606020202030204" pitchFamily="34" charset="0"/>
              </a:rPr>
            </a:br>
            <a:r>
              <a:rPr lang="en-AU" altLang="en-US" sz="4000" b="1" dirty="0">
                <a:latin typeface="Arial Narrow" panose="020B0606020202030204" pitchFamily="34" charset="0"/>
              </a:rPr>
              <a:t>r</a:t>
            </a:r>
            <a:r>
              <a:rPr lang="en-US" altLang="en-US" sz="4000" b="1" dirty="0">
                <a:latin typeface="Arial Narrow" panose="020B0606020202030204" pitchFamily="34" charset="0"/>
              </a:rPr>
              <a:t>ich truth that surpasses</a:t>
            </a:r>
            <a:r>
              <a:rPr lang="en-AU" altLang="en-US" sz="4000" b="1" dirty="0">
                <a:latin typeface="Arial Narrow" panose="020B0606020202030204" pitchFamily="34" charset="0"/>
              </a:rPr>
              <a:t> our</a:t>
            </a:r>
            <a:r>
              <a:rPr lang="en-US" altLang="en-US" sz="4000" b="1" dirty="0">
                <a:latin typeface="Arial Narrow" panose="020B0606020202030204" pitchFamily="34" charset="0"/>
              </a:rPr>
              <a:t> knowledge to find</a:t>
            </a:r>
            <a:r>
              <a:rPr lang="en-AU" altLang="en-US" sz="4000" b="1" dirty="0">
                <a:latin typeface="Arial Narrow" panose="020B0606020202030204" pitchFamily="34" charset="0"/>
              </a:rPr>
              <a:t>,</a:t>
            </a:r>
            <a:br>
              <a:rPr lang="en-AU" altLang="en-US" sz="4000" b="1" dirty="0">
                <a:latin typeface="Arial Narrow" panose="020B0606020202030204" pitchFamily="34" charset="0"/>
              </a:rPr>
            </a:br>
            <a:r>
              <a:rPr lang="en-US" altLang="en-US" sz="4000" b="1" dirty="0">
                <a:latin typeface="Arial Narrow" panose="020B0606020202030204" pitchFamily="34" charset="0"/>
              </a:rPr>
              <a:t>what eye has not seen and what ear has not heard</a:t>
            </a:r>
            <a:br>
              <a:rPr lang="en-US" altLang="en-US" sz="4000" b="1" dirty="0">
                <a:latin typeface="Arial Narrow" panose="020B0606020202030204" pitchFamily="34" charset="0"/>
              </a:rPr>
            </a:br>
            <a:r>
              <a:rPr lang="en-AU" altLang="en-US" sz="4000" b="1" dirty="0" err="1">
                <a:latin typeface="Arial Narrow" panose="020B0606020202030204" pitchFamily="34" charset="0"/>
              </a:rPr>
              <a:t>i</a:t>
            </a:r>
            <a:r>
              <a:rPr lang="en-US" altLang="en-US" sz="4000" b="1" dirty="0">
                <a:latin typeface="Arial Narrow" panose="020B0606020202030204" pitchFamily="34" charset="0"/>
              </a:rPr>
              <a:t>s taught by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Spirit and shines from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a:t>
            </a:r>
            <a:r>
              <a:rPr lang="en-AU" altLang="en-US" sz="4000" b="1" dirty="0">
                <a:latin typeface="Arial Narrow" panose="020B0606020202030204" pitchFamily="34" charset="0"/>
              </a:rPr>
              <a:t>w</a:t>
            </a:r>
            <a:r>
              <a:rPr lang="en-US" altLang="en-US" sz="4000" b="1" dirty="0">
                <a:latin typeface="Arial Narrow" panose="020B0606020202030204" pitchFamily="34" charset="0"/>
              </a:rPr>
              <a:t>ord.  </a:t>
            </a:r>
            <a:endParaRPr lang="en-AU" altLang="en-US" sz="4000" b="1" dirty="0">
              <a:latin typeface="Arial Narrow" panose="020B0606020202030204" pitchFamily="34" charset="0"/>
            </a:endParaRPr>
          </a:p>
        </p:txBody>
      </p:sp>
    </p:spTree>
    <p:extLst>
      <p:ext uri="{BB962C8B-B14F-4D97-AF65-F5344CB8AC3E}">
        <p14:creationId xmlns:p14="http://schemas.microsoft.com/office/powerpoint/2010/main" val="961866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8E801B7-4D37-4200-B977-CE3BE68632F8}"/>
              </a:ext>
            </a:extLst>
          </p:cNvPr>
          <p:cNvSpPr>
            <a:spLocks noGrp="1" noChangeArrowheads="1"/>
          </p:cNvSpPr>
          <p:nvPr>
            <p:ph type="title"/>
          </p:nvPr>
        </p:nvSpPr>
        <p:spPr>
          <a:xfrm>
            <a:off x="852407" y="3642100"/>
            <a:ext cx="10941803" cy="2713495"/>
          </a:xfrm>
        </p:spPr>
        <p:txBody>
          <a:bodyPr/>
          <a:lstStyle/>
          <a:p>
            <a:pPr algn="l" eaLnBrk="1" hangingPunct="1"/>
            <a:r>
              <a:rPr lang="en-AU" altLang="en-US" sz="4000" b="1" dirty="0">
                <a:latin typeface="Arial Narrow" panose="020B0606020202030204" pitchFamily="34" charset="0"/>
              </a:rPr>
              <a:t>Lord of all bounty, I give you my heart;</a:t>
            </a:r>
            <a:br>
              <a:rPr lang="en-AU" altLang="en-US" sz="4000" b="1" dirty="0">
                <a:latin typeface="Arial Narrow" panose="020B0606020202030204" pitchFamily="34" charset="0"/>
              </a:rPr>
            </a:br>
            <a:r>
              <a:rPr lang="en-AU" altLang="en-US" sz="4000" b="1" dirty="0">
                <a:latin typeface="Arial Narrow" panose="020B0606020202030204" pitchFamily="34" charset="0"/>
              </a:rPr>
              <a:t>I praise and adore you for all you impart,</a:t>
            </a:r>
            <a:br>
              <a:rPr lang="en-AU" altLang="en-US" sz="4000" b="1" dirty="0">
                <a:latin typeface="Arial Narrow" panose="020B0606020202030204" pitchFamily="34" charset="0"/>
              </a:rPr>
            </a:br>
            <a:r>
              <a:rPr lang="en-AU" altLang="en-US" sz="4000" b="1" dirty="0">
                <a:latin typeface="Arial Narrow" panose="020B0606020202030204" pitchFamily="34" charset="0"/>
              </a:rPr>
              <a:t>your love to inspire me, your counsel to guide,</a:t>
            </a:r>
            <a:br>
              <a:rPr lang="en-AU" altLang="en-US" sz="4000" b="1" dirty="0">
                <a:latin typeface="Arial Narrow" panose="020B0606020202030204" pitchFamily="34" charset="0"/>
              </a:rPr>
            </a:br>
            <a:r>
              <a:rPr lang="en-AU" altLang="en-US" sz="4000" b="1" dirty="0">
                <a:latin typeface="Arial Narrow" panose="020B0606020202030204" pitchFamily="34" charset="0"/>
              </a:rPr>
              <a:t>your presence to shield me, whatever betide.</a:t>
            </a:r>
          </a:p>
        </p:txBody>
      </p:sp>
    </p:spTree>
    <p:extLst>
      <p:ext uri="{BB962C8B-B14F-4D97-AF65-F5344CB8AC3E}">
        <p14:creationId xmlns:p14="http://schemas.microsoft.com/office/powerpoint/2010/main" val="2727093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90A2A62E-61DC-43B3-AB1F-B1BC1E6E9260}"/>
              </a:ext>
            </a:extLst>
          </p:cNvPr>
          <p:cNvSpPr>
            <a:spLocks noGrp="1" noChangeArrowheads="1"/>
          </p:cNvSpPr>
          <p:nvPr>
            <p:ph type="title"/>
          </p:nvPr>
        </p:nvSpPr>
        <p:spPr>
          <a:xfrm>
            <a:off x="666426" y="3458356"/>
            <a:ext cx="10461356" cy="2775488"/>
          </a:xfrm>
        </p:spPr>
        <p:txBody>
          <a:bodyPr/>
          <a:lstStyle/>
          <a:p>
            <a:pPr algn="l" eaLnBrk="1" hangingPunct="1"/>
            <a:r>
              <a:rPr lang="en-US" altLang="en-US" sz="4000" b="1" dirty="0">
                <a:latin typeface="Arial Narrow" panose="020B0606020202030204" pitchFamily="34" charset="0"/>
              </a:rPr>
              <a:t>Lord of all being, I give </a:t>
            </a:r>
            <a:r>
              <a:rPr lang="en-AU" altLang="en-US" sz="4000" b="1" dirty="0">
                <a:latin typeface="Arial Narrow" panose="020B0606020202030204" pitchFamily="34" charset="0"/>
              </a:rPr>
              <a:t>y</a:t>
            </a:r>
            <a:r>
              <a:rPr lang="en-US" altLang="en-US" sz="4000" b="1" dirty="0" err="1">
                <a:latin typeface="Arial Narrow" panose="020B0606020202030204" pitchFamily="34" charset="0"/>
              </a:rPr>
              <a:t>ou</a:t>
            </a:r>
            <a:r>
              <a:rPr lang="en-US" altLang="en-US" sz="4000" b="1" dirty="0">
                <a:latin typeface="Arial Narrow" panose="020B0606020202030204" pitchFamily="34" charset="0"/>
              </a:rPr>
              <a:t> my all;</a:t>
            </a:r>
            <a:br>
              <a:rPr lang="en-US" altLang="en-US" sz="4000" b="1" dirty="0">
                <a:latin typeface="Arial Narrow" panose="020B0606020202030204" pitchFamily="34" charset="0"/>
              </a:rPr>
            </a:br>
            <a:r>
              <a:rPr lang="en-US" altLang="en-US" sz="4000" b="1" dirty="0">
                <a:latin typeface="Arial Narrow" panose="020B0606020202030204" pitchFamily="34" charset="0"/>
              </a:rPr>
              <a:t>if ever I </a:t>
            </a:r>
            <a:r>
              <a:rPr lang="en-AU" altLang="en-US" sz="4000" b="1" dirty="0">
                <a:latin typeface="Arial Narrow" panose="020B0606020202030204" pitchFamily="34" charset="0"/>
              </a:rPr>
              <a:t>leave</a:t>
            </a:r>
            <a:r>
              <a:rPr lang="en-US" altLang="en-US" sz="4000" b="1" dirty="0">
                <a:latin typeface="Arial Narrow" panose="020B0606020202030204" pitchFamily="34" charset="0"/>
              </a:rPr>
              <a:t> </a:t>
            </a:r>
            <a:r>
              <a:rPr lang="en-AU" altLang="en-US" sz="4000" b="1" dirty="0">
                <a:latin typeface="Arial Narrow" panose="020B0606020202030204" pitchFamily="34" charset="0"/>
              </a:rPr>
              <a:t>y</a:t>
            </a:r>
            <a:r>
              <a:rPr lang="en-US" altLang="en-US" sz="4000" b="1" dirty="0" err="1">
                <a:latin typeface="Arial Narrow" panose="020B0606020202030204" pitchFamily="34" charset="0"/>
              </a:rPr>
              <a:t>ou</a:t>
            </a:r>
            <a:r>
              <a:rPr lang="en-US" altLang="en-US" sz="4000" b="1" dirty="0">
                <a:latin typeface="Arial Narrow" panose="020B0606020202030204" pitchFamily="34" charset="0"/>
              </a:rPr>
              <a:t>  I stumble and fall;</a:t>
            </a:r>
            <a:br>
              <a:rPr lang="en-US" altLang="en-US" sz="4000" b="1" dirty="0">
                <a:latin typeface="Arial Narrow" panose="020B0606020202030204" pitchFamily="34" charset="0"/>
              </a:rPr>
            </a:br>
            <a:r>
              <a:rPr lang="en-AU" altLang="en-US" sz="4000" b="1" dirty="0">
                <a:latin typeface="Arial Narrow" panose="020B0606020202030204" pitchFamily="34" charset="0"/>
              </a:rPr>
              <a:t>b</a:t>
            </a:r>
            <a:r>
              <a:rPr lang="en-US" altLang="en-US" sz="4000" b="1" dirty="0" err="1">
                <a:latin typeface="Arial Narrow" panose="020B0606020202030204" pitchFamily="34" charset="0"/>
              </a:rPr>
              <a:t>ut</a:t>
            </a:r>
            <a:r>
              <a:rPr lang="en-AU" altLang="en-US" sz="4000" b="1" dirty="0">
                <a:latin typeface="Arial Narrow" panose="020B0606020202030204" pitchFamily="34" charset="0"/>
              </a:rPr>
              <a:t>,</a:t>
            </a:r>
            <a:r>
              <a:rPr lang="en-US" altLang="en-US" sz="4000" b="1" dirty="0">
                <a:latin typeface="Arial Narrow" panose="020B0606020202030204" pitchFamily="34" charset="0"/>
              </a:rPr>
              <a:t> led in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service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word to obey,</a:t>
            </a:r>
            <a:br>
              <a:rPr lang="en-US" altLang="en-US" sz="4000" b="1" dirty="0">
                <a:latin typeface="Arial Narrow" panose="020B0606020202030204" pitchFamily="34" charset="0"/>
              </a:rPr>
            </a:br>
            <a:r>
              <a:rPr lang="en-US" altLang="en-US" sz="4000" b="1" dirty="0">
                <a:latin typeface="Arial Narrow" panose="020B0606020202030204" pitchFamily="34" charset="0"/>
              </a:rPr>
              <a:t>I'll walk in </a:t>
            </a:r>
            <a:r>
              <a:rPr lang="en-AU" altLang="en-US" sz="4000" b="1" dirty="0">
                <a:latin typeface="Arial Narrow" panose="020B0606020202030204" pitchFamily="34" charset="0"/>
              </a:rPr>
              <a:t>y</a:t>
            </a:r>
            <a:r>
              <a:rPr lang="en-US" altLang="en-US" sz="4000" b="1" dirty="0">
                <a:latin typeface="Arial Narrow" panose="020B0606020202030204" pitchFamily="34" charset="0"/>
              </a:rPr>
              <a:t>our freedom to the end of the way.  </a:t>
            </a:r>
            <a:endParaRPr lang="en-AU" altLang="en-US" sz="4000" b="1" dirty="0">
              <a:latin typeface="Arial Narrow" panose="020B0606020202030204" pitchFamily="34" charset="0"/>
            </a:endParaRPr>
          </a:p>
        </p:txBody>
      </p:sp>
      <p:sp>
        <p:nvSpPr>
          <p:cNvPr id="4" name="TextBox 3">
            <a:extLst>
              <a:ext uri="{FF2B5EF4-FFF2-40B4-BE49-F238E27FC236}">
                <a16:creationId xmlns:a16="http://schemas.microsoft.com/office/drawing/2014/main" id="{B21600C2-9D01-4A51-96E2-C8A8EF1247D8}"/>
              </a:ext>
            </a:extLst>
          </p:cNvPr>
          <p:cNvSpPr txBox="1"/>
          <p:nvPr/>
        </p:nvSpPr>
        <p:spPr>
          <a:xfrm>
            <a:off x="5897104" y="6211669"/>
            <a:ext cx="10223716" cy="646331"/>
          </a:xfrm>
          <a:prstGeom prst="rect">
            <a:avLst/>
          </a:prstGeom>
          <a:noFill/>
        </p:spPr>
        <p:txBody>
          <a:bodyPr wrap="square">
            <a:spAutoFit/>
          </a:bodyPr>
          <a:lstStyle/>
          <a:p>
            <a:r>
              <a:rPr lang="en-AU" altLang="en-US" sz="1200" b="1" dirty="0">
                <a:latin typeface="Arial Narrow" panose="020B0606020202030204" pitchFamily="34" charset="0"/>
              </a:rPr>
              <a:t>Jack Copley Winslow 1882-1974 Words Mrs J Tyrell by permission Oxford University Press </a:t>
            </a:r>
            <a:br>
              <a:rPr lang="en-AU" altLang="en-US" sz="1200" b="1" dirty="0">
                <a:latin typeface="Arial Narrow" panose="020B0606020202030204" pitchFamily="34" charset="0"/>
              </a:rPr>
            </a:br>
            <a:r>
              <a:rPr lang="en-AU" altLang="en-US" sz="1200" b="1" i="1" dirty="0">
                <a:solidFill>
                  <a:schemeClr val="tx1"/>
                </a:solidFill>
                <a:latin typeface="Arial Narrow" panose="020B0606020202030204" pitchFamily="34" charset="0"/>
                <a:cs typeface="Arial" panose="020B0604020202020204" pitchFamily="34" charset="0"/>
              </a:rPr>
              <a:t>Reproduced with permission under license </a:t>
            </a:r>
            <a:r>
              <a:rPr lang="en-AU" altLang="en-US" sz="1200" b="1" dirty="0">
                <a:solidFill>
                  <a:srgbClr val="FFFFCC"/>
                </a:solidFill>
                <a:latin typeface="Arial Narrow" panose="020B0606020202030204" pitchFamily="34" charset="0"/>
                <a:cs typeface="Times New Roman" panose="02020603050405020304" pitchFamily="18" charset="0"/>
              </a:rPr>
              <a:t># </a:t>
            </a:r>
            <a:r>
              <a:rPr lang="en-AU" altLang="en-US" sz="1200" b="1" i="1" dirty="0">
                <a:solidFill>
                  <a:srgbClr val="FFFFCC"/>
                </a:solidFill>
                <a:latin typeface="Arial Narrow" panose="020B0606020202030204" pitchFamily="34" charset="0"/>
                <a:cs typeface="Times New Roman" panose="02020603050405020304" pitchFamily="18" charset="0"/>
              </a:rPr>
              <a:t>604530 </a:t>
            </a:r>
            <a:r>
              <a:rPr lang="en-AU" altLang="en-US" sz="1200" b="1" i="1" dirty="0">
                <a:solidFill>
                  <a:schemeClr val="tx1"/>
                </a:solidFill>
                <a:latin typeface="Arial Narrow" panose="020B0606020202030204" pitchFamily="34" charset="0"/>
                <a:cs typeface="Arial" panose="020B0604020202020204" pitchFamily="34" charset="0"/>
              </a:rPr>
              <a:t>Licensing - Copyright Cleared Music for Churches.</a:t>
            </a:r>
            <a:br>
              <a:rPr lang="en-AU" altLang="en-US" sz="1200" b="1" i="1" dirty="0">
                <a:solidFill>
                  <a:schemeClr val="tx1"/>
                </a:solidFill>
                <a:latin typeface="Arial Narrow" panose="020B0606020202030204" pitchFamily="34" charset="0"/>
                <a:cs typeface="Arial" panose="020B0604020202020204" pitchFamily="34" charset="0"/>
              </a:rPr>
            </a:br>
            <a:endParaRPr lang="en-AU" sz="1200" dirty="0">
              <a:latin typeface="Arial Narrow" panose="020B0606020202030204" pitchFamily="34" charset="0"/>
            </a:endParaRPr>
          </a:p>
        </p:txBody>
      </p:sp>
    </p:spTree>
    <p:extLst>
      <p:ext uri="{BB962C8B-B14F-4D97-AF65-F5344CB8AC3E}">
        <p14:creationId xmlns:p14="http://schemas.microsoft.com/office/powerpoint/2010/main" val="103959124"/>
      </p:ext>
    </p:extLst>
  </p:cSld>
  <p:clrMapOvr>
    <a:masterClrMapping/>
  </p:clrMapOvr>
</p:sld>
</file>

<file path=ppt/theme/theme1.xml><?xml version="1.0" encoding="utf-8"?>
<a:theme xmlns:a="http://schemas.openxmlformats.org/drawingml/2006/main" name="church service">
  <a:themeElements>
    <a:clrScheme name="">
      <a:dk1>
        <a:srgbClr val="336699"/>
      </a:dk1>
      <a:lt1>
        <a:srgbClr val="FFFFCC"/>
      </a:lt1>
      <a:dk2>
        <a:srgbClr val="000000"/>
      </a:dk2>
      <a:lt2>
        <a:srgbClr val="FFFFCC"/>
      </a:lt2>
      <a:accent1>
        <a:srgbClr val="003399"/>
      </a:accent1>
      <a:accent2>
        <a:srgbClr val="468A4B"/>
      </a:accent2>
      <a:accent3>
        <a:srgbClr val="AAAAAA"/>
      </a:accent3>
      <a:accent4>
        <a:srgbClr val="DADAAE"/>
      </a:accent4>
      <a:accent5>
        <a:srgbClr val="AAADCA"/>
      </a:accent5>
      <a:accent6>
        <a:srgbClr val="3F7D43"/>
      </a:accent6>
      <a:hlink>
        <a:srgbClr val="66CCFF"/>
      </a:hlink>
      <a:folHlink>
        <a:srgbClr val="F0E500"/>
      </a:folHlink>
    </a:clrScheme>
    <a:fontScheme name="church servic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hurch serv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hurch serv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hurch serv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hurch serv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hurch serv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hurch serv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hurch serv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hurch serv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hurch serv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hurch serv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hurch serv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hurch serv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18</TotalTime>
  <Words>279</Words>
  <Application>Microsoft Office PowerPoint</Application>
  <PresentationFormat>Widescreen</PresentationFormat>
  <Paragraphs>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Arial Narrow</vt:lpstr>
      <vt:lpstr>Calibri</vt:lpstr>
      <vt:lpstr>church service</vt:lpstr>
      <vt:lpstr>TiS 626 Lord of creation, to you be all praise! Most mighty your working, most wondrous your ways! Your glory and might are beyond us to tell, and yet in the heart of the humble you dwell. </vt:lpstr>
      <vt:lpstr>Lord of all power, I give you my will, In joyful obedience your tasks to fulfil. Your bondage is freedom; your service is song; and, held in your keeping, my weakness is strong. </vt:lpstr>
      <vt:lpstr>Lord of all wisdom, I give you my mind: rich truth that surpasses our knowledge to find, what eye has not seen and what ear has not heard is taught by your Spirit and shines from your word.  </vt:lpstr>
      <vt:lpstr>Lord of all bounty, I give you my heart; I praise and adore you for all you impart, your love to inspire me, your counsel to guide, your presence to shield me, whatever betide.</vt:lpstr>
      <vt:lpstr>Lord of all being, I give you my all; if ever I leave you  I stumble and fall; but, led in your service your word to obey, I'll walk in your freedom to the end of the way.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Secombe</dc:creator>
  <cp:lastModifiedBy>John Secombe</cp:lastModifiedBy>
  <cp:revision>4</cp:revision>
  <dcterms:created xsi:type="dcterms:W3CDTF">2020-09-02T06:53:02Z</dcterms:created>
  <dcterms:modified xsi:type="dcterms:W3CDTF">2020-09-02T07:11:59Z</dcterms:modified>
</cp:coreProperties>
</file>