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0A601-FCEF-440C-A88A-00A13AD6DB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20916A-963A-483B-880C-EA24579263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7CA589-7B33-49F5-AD77-705914711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156020-E8DD-47FC-8A58-A0E552ED4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FEC99-5A7F-4457-97E1-0D8B0DC85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5095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874C1-CDC9-4BFE-8704-C1CFE182D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32644-E10A-4E9C-83F5-310866484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ECFDEC-9CE9-40C1-8BA4-0E72F1912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1103B5-CBB6-4EA1-ADFB-814DB453D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7B6A8-D564-400D-8049-77D3609CA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78963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27B43-D797-41D5-8455-DC5B538CE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48A50-6BCD-4EBE-9E98-3E6E5F0F7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AB18E-4203-4466-B3A0-DB2A05AA9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B7D12-9687-48E3-9952-6ABDAB49C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EED6F-CC0C-4D53-B8A0-AF7E03AE0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849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B8049-5132-4EB6-94A9-5C4428946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462F7-6399-481E-A2DA-6D40997C2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F7CA8C-C289-44EC-B01B-B88F96DE8A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B230E2-733F-45D9-ADDE-26431F31F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979A00-9848-41B0-8909-3E0C9E27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60EBC-19B4-40D5-A74C-BE72263CB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9752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3F61D-59A9-4F8C-ADE3-18DC2755D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593D0C-B064-4848-A983-07B295F37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90602C-7831-44C4-94A8-DA2219F049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4C29D-D032-40BC-97B7-8EC5D32ED5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A5EAC3-B807-4A24-9C3B-487A27A6E7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677245-70BD-414A-B587-22F031CDF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B45632-6CDE-4EB0-B612-89E0DDABC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030525-F36C-434A-BB3D-C10C0B43B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6444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26B2-D8CD-40CB-AC9B-E67F0F798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15E784-095A-4409-8C08-87B391569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305000-1E22-4AFD-ADF6-16D65F002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134481-280F-464F-903D-14F9BC74B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1517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186995-2697-4C27-B1C8-95FD093A8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B2EF29-FDA3-4540-AA40-1E107D036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4E4651-6CE4-4806-835B-1D40C5A96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369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3ECEE-A367-46CE-AFCC-2D7329CE2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28F2C-C56E-4B23-8B3A-80E787D07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5C6DEA-6B0D-4F7C-86D6-85D347BC2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53729E-F7D7-480A-BB37-99E1139C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C7880-B9B8-470D-8FAE-52F6600A6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9AD5B-7665-405F-BAA3-C445D60D1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1129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3777B-606D-4C17-AE87-E89B5EEED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FD1995-A31B-40A3-AC38-B2ED5F6A36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73D78-B348-4C0A-9062-F78990438E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8D53B9-59E8-4A83-B0BA-E8FE8E915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DA7499-0194-4109-9146-585FE2761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1137D2-1972-40F7-9992-7C4A5CAA1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01270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52E63-6932-434C-880A-FC6D54DCA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843779-C152-45FF-A2E6-C69EF81B0D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AE41A-52EF-40C6-B8C1-FE29A7EED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36FB1-F406-43F7-8D45-8AA0B3F4D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DE72B2-508C-49C8-8C5B-15F95203E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51302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E2BE21-1AC5-492A-92FA-9B56FD2BE0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6373FC-B4A7-4853-BADE-E29B0A7EDA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FB303-51B0-4A8C-A6D0-C0EE2F8D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0A1C0-854F-4AEB-BCAB-652C11276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DB644-A125-4A63-8A40-8E99D1CE2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008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D4D84D-2164-4DE5-94C2-B01CB640A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BCC29-785B-4BE7-9D88-802E6A6D9E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9B42B-BC88-47E4-9932-634658778B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16CEF-E18D-495F-BADC-B9DE872B0405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63FD1-168F-4DC7-9969-50E462E757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C1A45-9F58-446F-89C1-1A6FF3D1F8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7923F-C261-4D74-81C2-F6E69EB464B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5468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63546E5-2891-46F6-BE27-A070F56F9CFF}"/>
              </a:ext>
            </a:extLst>
          </p:cNvPr>
          <p:cNvSpPr txBox="1"/>
          <p:nvPr/>
        </p:nvSpPr>
        <p:spPr>
          <a:xfrm>
            <a:off x="2102178" y="3582186"/>
            <a:ext cx="8653805" cy="30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endParaRPr lang="en-AU" dirty="0">
              <a:solidFill>
                <a:srgbClr val="FFFFCC"/>
              </a:solidFill>
            </a:endParaRPr>
          </a:p>
          <a:p>
            <a:r>
              <a:rPr lang="en-AU" u="sng" dirty="0">
                <a:solidFill>
                  <a:srgbClr val="FFFFCC"/>
                </a:solidFill>
              </a:rPr>
              <a:t>HIOS 19 </a:t>
            </a:r>
            <a:r>
              <a:rPr lang="en-AU" b="0" u="sng" dirty="0">
                <a:solidFill>
                  <a:srgbClr val="FFFFCC"/>
                </a:solidFill>
              </a:rPr>
              <a:t>(tune </a:t>
            </a:r>
            <a:r>
              <a:rPr lang="en-AU" b="0" u="sng" dirty="0" err="1">
                <a:solidFill>
                  <a:srgbClr val="FFFFCC"/>
                </a:solidFill>
              </a:rPr>
              <a:t>TiS</a:t>
            </a:r>
            <a:r>
              <a:rPr lang="en-AU" b="0" u="sng" dirty="0">
                <a:solidFill>
                  <a:srgbClr val="FFFFCC"/>
                </a:solidFill>
              </a:rPr>
              <a:t> 228)</a:t>
            </a:r>
          </a:p>
          <a:p>
            <a:r>
              <a:rPr lang="en-AU" dirty="0">
                <a:solidFill>
                  <a:srgbClr val="FFFFCC"/>
                </a:solidFill>
              </a:rPr>
              <a:t>Deep in the human heart</a:t>
            </a:r>
          </a:p>
          <a:p>
            <a:r>
              <a:rPr lang="en-AU" dirty="0">
                <a:solidFill>
                  <a:srgbClr val="FFFFCC"/>
                </a:solidFill>
              </a:rPr>
              <a:t>The fires of justice burn;</a:t>
            </a:r>
          </a:p>
          <a:p>
            <a:r>
              <a:rPr lang="en-AU" dirty="0">
                <a:solidFill>
                  <a:srgbClr val="FFFFCC"/>
                </a:solidFill>
              </a:rPr>
              <a:t>With visions of a world renewed</a:t>
            </a:r>
          </a:p>
          <a:p>
            <a:r>
              <a:rPr lang="en-AU" dirty="0">
                <a:solidFill>
                  <a:srgbClr val="FFFFCC"/>
                </a:solidFill>
              </a:rPr>
              <a:t>Through radical concern.</a:t>
            </a:r>
          </a:p>
          <a:p>
            <a:endParaRPr lang="en-AU" dirty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097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A94D1BC-D20C-4D86-8F6E-67F82C76E51A}"/>
              </a:ext>
            </a:extLst>
          </p:cNvPr>
          <p:cNvSpPr txBox="1"/>
          <p:nvPr/>
        </p:nvSpPr>
        <p:spPr>
          <a:xfrm>
            <a:off x="2463530" y="3944065"/>
            <a:ext cx="609437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CC"/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dirty="0"/>
              <a:t>As Christians we are called</a:t>
            </a:r>
          </a:p>
          <a:p>
            <a:r>
              <a:rPr lang="en-AU" dirty="0"/>
              <a:t>To set the captives free,</a:t>
            </a:r>
          </a:p>
          <a:p>
            <a:r>
              <a:rPr lang="en-AU" dirty="0"/>
              <a:t>To overthrow the evil powers</a:t>
            </a:r>
          </a:p>
          <a:p>
            <a:r>
              <a:rPr lang="en-AU" dirty="0"/>
              <a:t>And end hypocrisy.</a:t>
            </a:r>
          </a:p>
        </p:txBody>
      </p:sp>
    </p:spTree>
    <p:extLst>
      <p:ext uri="{BB962C8B-B14F-4D97-AF65-F5344CB8AC3E}">
        <p14:creationId xmlns:p14="http://schemas.microsoft.com/office/powerpoint/2010/main" val="3058276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FE83C8-9BC6-40E0-83A8-12F47A3A7C8E}"/>
              </a:ext>
            </a:extLst>
          </p:cNvPr>
          <p:cNvSpPr txBox="1"/>
          <p:nvPr/>
        </p:nvSpPr>
        <p:spPr>
          <a:xfrm>
            <a:off x="2733473" y="3838121"/>
            <a:ext cx="7470842" cy="301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CC"/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dirty="0"/>
              <a:t>This is our task today,</a:t>
            </a:r>
          </a:p>
          <a:p>
            <a:r>
              <a:rPr lang="en-AU" dirty="0"/>
              <a:t>To build a world of peace;</a:t>
            </a:r>
          </a:p>
          <a:p>
            <a:r>
              <a:rPr lang="en-AU" dirty="0"/>
              <a:t>A world of justice, freedom, truth,</a:t>
            </a:r>
          </a:p>
          <a:p>
            <a:r>
              <a:rPr lang="en-AU" dirty="0"/>
              <a:t>Where kindness will increase;</a:t>
            </a:r>
          </a:p>
        </p:txBody>
      </p:sp>
    </p:spTree>
    <p:extLst>
      <p:ext uri="{BB962C8B-B14F-4D97-AF65-F5344CB8AC3E}">
        <p14:creationId xmlns:p14="http://schemas.microsoft.com/office/powerpoint/2010/main" val="3280875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3F1AD5-4B03-4D45-B25B-7C0C9657D7B5}"/>
              </a:ext>
            </a:extLst>
          </p:cNvPr>
          <p:cNvSpPr txBox="1"/>
          <p:nvPr/>
        </p:nvSpPr>
        <p:spPr>
          <a:xfrm>
            <a:off x="2163594" y="3584643"/>
            <a:ext cx="6688576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FFCC"/>
                </a:solidFill>
                <a:latin typeface="Arial Narrow" panose="020B0606020202030204" pitchFamily="34" charset="0"/>
                <a:ea typeface="+mj-ea"/>
                <a:cs typeface="Times New Roman" panose="02020603050405020304" pitchFamily="18" charset="0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dirty="0"/>
              <a:t>A world from hunger freed,</a:t>
            </a:r>
          </a:p>
          <a:p>
            <a:r>
              <a:rPr lang="en-AU" dirty="0"/>
              <a:t>A world where people share,</a:t>
            </a:r>
          </a:p>
          <a:p>
            <a:r>
              <a:rPr lang="en-AU" dirty="0"/>
              <a:t>Where every person is of worth</a:t>
            </a:r>
          </a:p>
          <a:p>
            <a:r>
              <a:rPr lang="en-AU" dirty="0"/>
              <a:t>And no-one lives in fear.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012C72-7AA3-4B6D-8F02-80BEAF41646E}"/>
              </a:ext>
            </a:extLst>
          </p:cNvPr>
          <p:cNvSpPr txBox="1"/>
          <p:nvPr/>
        </p:nvSpPr>
        <p:spPr>
          <a:xfrm>
            <a:off x="8031861" y="5985298"/>
            <a:ext cx="39930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Reproduced with permission under license </a:t>
            </a:r>
            <a:r>
              <a:rPr lang="en-AU" altLang="en-US" sz="12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</a:t>
            </a:r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604530 </a:t>
            </a:r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Licensing - Copyright Cleared Music for Churches.</a:t>
            </a:r>
            <a:b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endParaRPr lang="en-AU" sz="12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598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115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Secombe</dc:creator>
  <cp:lastModifiedBy>John Secombe</cp:lastModifiedBy>
  <cp:revision>2</cp:revision>
  <dcterms:created xsi:type="dcterms:W3CDTF">2020-10-07T04:45:31Z</dcterms:created>
  <dcterms:modified xsi:type="dcterms:W3CDTF">2020-10-07T04:49:25Z</dcterms:modified>
</cp:coreProperties>
</file>