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1" r:id="rId2"/>
  </p:sldMasterIdLst>
  <p:notesMasterIdLst>
    <p:notesMasterId r:id="rId7"/>
  </p:notesMasterIdLst>
  <p:sldIdLst>
    <p:sldId id="1818" r:id="rId3"/>
    <p:sldId id="339" r:id="rId4"/>
    <p:sldId id="340" r:id="rId5"/>
    <p:sldId id="341"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06" d="100"/>
          <a:sy n="106" d="100"/>
        </p:scale>
        <p:origin x="18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C5E2A-EB7E-4412-917A-4CBC72E1D8BA}" type="datetimeFigureOut">
              <a:rPr lang="en-AU" smtClean="0"/>
              <a:t>2/09/2019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55C066-E983-47AB-B835-7DF9CAE6E749}" type="slidenum">
              <a:rPr lang="en-AU" smtClean="0"/>
              <a:t>‹#›</a:t>
            </a:fld>
            <a:endParaRPr lang="en-AU"/>
          </a:p>
        </p:txBody>
      </p:sp>
    </p:spTree>
    <p:extLst>
      <p:ext uri="{BB962C8B-B14F-4D97-AF65-F5344CB8AC3E}">
        <p14:creationId xmlns:p14="http://schemas.microsoft.com/office/powerpoint/2010/main" val="1881284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CBA85E67-673C-4209-AD5C-946F46CE133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A9A03280-1BBC-4282-A167-109873107E9A}" type="slidenum">
              <a:rPr kumimoji="0" lang="en-US" altLang="en-US" sz="1200" b="1" i="0" u="none" strike="noStrike" kern="1200" cap="none" spc="0" normalizeH="0" baseline="0" noProof="0" smtClean="0">
                <a:ln>
                  <a:noFill/>
                </a:ln>
                <a:solidFill>
                  <a:srgbClr val="1F497D"/>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a:t>
            </a:fld>
            <a:endParaRPr kumimoji="0" lang="en-US" altLang="en-US" sz="1200" b="1" i="0" u="none" strike="noStrike" kern="1200" cap="none" spc="0" normalizeH="0" baseline="0" noProof="0">
              <a:ln>
                <a:noFill/>
              </a:ln>
              <a:solidFill>
                <a:srgbClr val="1F497D"/>
              </a:solidFill>
              <a:effectLst/>
              <a:uLnTx/>
              <a:uFillTx/>
              <a:latin typeface="Arial" panose="020B0604020202020204" pitchFamily="34" charset="0"/>
              <a:ea typeface="+mn-ea"/>
              <a:cs typeface="+mn-cs"/>
            </a:endParaRPr>
          </a:p>
        </p:txBody>
      </p:sp>
      <p:sp>
        <p:nvSpPr>
          <p:cNvPr id="7171" name="Rectangle 2">
            <a:extLst>
              <a:ext uri="{FF2B5EF4-FFF2-40B4-BE49-F238E27FC236}">
                <a16:creationId xmlns:a16="http://schemas.microsoft.com/office/drawing/2014/main" id="{F802CB18-6EE0-4521-82B5-9015CAAE6146}"/>
              </a:ext>
            </a:extLst>
          </p:cNvPr>
          <p:cNvSpPr>
            <a:spLocks noGrp="1" noRot="1" noChangeAspect="1" noChangeArrowheads="1" noTextEdit="1"/>
          </p:cNvSpPr>
          <p:nvPr>
            <p:ph type="sldImg"/>
          </p:nvPr>
        </p:nvSpPr>
        <p:spPr>
          <a:solidFill>
            <a:srgbClr val="FFFFFF"/>
          </a:solidFill>
          <a:ln/>
        </p:spPr>
      </p:sp>
      <p:sp>
        <p:nvSpPr>
          <p:cNvPr id="7172" name="Rectangle 3">
            <a:extLst>
              <a:ext uri="{FF2B5EF4-FFF2-40B4-BE49-F238E27FC236}">
                <a16:creationId xmlns:a16="http://schemas.microsoft.com/office/drawing/2014/main" id="{E726E3CB-4074-410C-A50C-F666F2BA0F87}"/>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3950822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2466CE1C-7B71-4A69-BB76-2490322A372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BFBA926-AD2A-4568-A2A5-9F0AC685B7AD}" type="slidenum">
              <a:rPr kumimoji="0" lang="en-US" altLang="en-US" sz="1200" b="1"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7587" name="Rectangle 2">
            <a:extLst>
              <a:ext uri="{FF2B5EF4-FFF2-40B4-BE49-F238E27FC236}">
                <a16:creationId xmlns:a16="http://schemas.microsoft.com/office/drawing/2014/main" id="{F7F2473D-AE65-4C80-9D7C-CADD20F50BB9}"/>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7C8481CB-AA77-488A-AC23-B4166A00A9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1000234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3BF361FC-18BF-4CAA-8187-676F7CF9DA6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74542CBC-6DF2-4D6C-A130-9B7606085FE7}" type="slidenum">
              <a:rPr kumimoji="0" lang="en-US" altLang="en-US" sz="1200" b="1"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9635" name="Rectangle 2">
            <a:extLst>
              <a:ext uri="{FF2B5EF4-FFF2-40B4-BE49-F238E27FC236}">
                <a16:creationId xmlns:a16="http://schemas.microsoft.com/office/drawing/2014/main" id="{0FBD8B57-8A65-416B-A770-141760E71DB9}"/>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45758E97-0849-4433-A417-7A5F2699BD3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977175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9AC5E0E4-43B7-43E2-BE27-F344886B1D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3C3149B4-FC2E-49D2-8A1C-FDC68D7DD81F}" type="slidenum">
              <a:rPr kumimoji="0" lang="en-US" altLang="en-US" sz="1200" b="1"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71683" name="Rectangle 2">
            <a:extLst>
              <a:ext uri="{FF2B5EF4-FFF2-40B4-BE49-F238E27FC236}">
                <a16:creationId xmlns:a16="http://schemas.microsoft.com/office/drawing/2014/main" id="{EE6423C0-9F5B-4CB8-8304-A50801519989}"/>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009005BA-3CBF-460D-903D-CDE1DF7CAC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Tree>
    <p:extLst>
      <p:ext uri="{BB962C8B-B14F-4D97-AF65-F5344CB8AC3E}">
        <p14:creationId xmlns:p14="http://schemas.microsoft.com/office/powerpoint/2010/main" val="872497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08AE671-946A-4A8B-8EAD-360FC9130F15}"/>
              </a:ext>
            </a:extLst>
          </p:cNvPr>
          <p:cNvSpPr>
            <a:spLocks noGrp="1" noChangeArrowheads="1"/>
          </p:cNvSpPr>
          <p:nvPr>
            <p:ph type="dt" sz="half" idx="10"/>
          </p:nvPr>
        </p:nvSpPr>
        <p:spPr>
          <a:ln/>
        </p:spPr>
        <p:txBody>
          <a:bodyPr/>
          <a:lstStyle>
            <a:lvl1pPr>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4" name="Rectangle 5">
            <a:extLst>
              <a:ext uri="{FF2B5EF4-FFF2-40B4-BE49-F238E27FC236}">
                <a16:creationId xmlns:a16="http://schemas.microsoft.com/office/drawing/2014/main" id="{9B933C3F-9684-4474-A9BE-A3261637D79C}"/>
              </a:ext>
            </a:extLst>
          </p:cNvPr>
          <p:cNvSpPr>
            <a:spLocks noGrp="1" noChangeArrowheads="1"/>
          </p:cNvSpPr>
          <p:nvPr>
            <p:ph type="ftr" sz="quarter" idx="11"/>
          </p:nvPr>
        </p:nvSpPr>
        <p:spPr>
          <a:ln/>
        </p:spPr>
        <p:txBody>
          <a:bodyPr/>
          <a:lstStyle>
            <a:lvl1pPr>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5" name="Rectangle 6">
            <a:extLst>
              <a:ext uri="{FF2B5EF4-FFF2-40B4-BE49-F238E27FC236}">
                <a16:creationId xmlns:a16="http://schemas.microsoft.com/office/drawing/2014/main" id="{59F0D8ED-8E10-457B-9286-63CDE29FC167}"/>
              </a:ext>
            </a:extLst>
          </p:cNvPr>
          <p:cNvSpPr>
            <a:spLocks noGrp="1" noChangeArrowheads="1"/>
          </p:cNvSpPr>
          <p:nvPr>
            <p:ph type="sldNum" sz="quarter" idx="12"/>
          </p:nvPr>
        </p:nvSpPr>
        <p:spPr>
          <a:ln/>
        </p:spPr>
        <p:txBody>
          <a:bodyPr/>
          <a:lstStyle>
            <a:lvl1pPr>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20AD77B-016C-44CE-9BEB-6B7F17F47DCF}" type="slidenum">
              <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17871921"/>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4158689208"/>
      </p:ext>
    </p:extLst>
  </p:cSld>
  <p:clrMap bg1="dk2" tx1="lt1" bg2="dk1" tx2="lt2" accent1="accent1" accent2="accent2" accent3="accent3" accent4="accent4" accent5="accent5" accent6="accent6" hlink="hlink" folHlink="folHlink"/>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eaLnBrk="1" fontAlgn="base" hangingPunct="1">
        <a:spcBef>
          <a:spcPct val="0"/>
        </a:spcBef>
        <a:spcAft>
          <a:spcPct val="0"/>
        </a:spcAft>
        <a:defRPr sz="3300">
          <a:solidFill>
            <a:schemeClr val="tx2"/>
          </a:solidFill>
          <a:latin typeface="Arial" charset="0"/>
        </a:defRPr>
      </a:lvl6pPr>
      <a:lvl7pPr marL="685800" algn="ctr" rtl="0" eaLnBrk="1" fontAlgn="base" hangingPunct="1">
        <a:spcBef>
          <a:spcPct val="0"/>
        </a:spcBef>
        <a:spcAft>
          <a:spcPct val="0"/>
        </a:spcAft>
        <a:defRPr sz="3300">
          <a:solidFill>
            <a:schemeClr val="tx2"/>
          </a:solidFill>
          <a:latin typeface="Arial" charset="0"/>
        </a:defRPr>
      </a:lvl7pPr>
      <a:lvl8pPr marL="1028700" algn="ctr" rtl="0" eaLnBrk="1" fontAlgn="base" hangingPunct="1">
        <a:spcBef>
          <a:spcPct val="0"/>
        </a:spcBef>
        <a:spcAft>
          <a:spcPct val="0"/>
        </a:spcAft>
        <a:defRPr sz="3300">
          <a:solidFill>
            <a:schemeClr val="tx2"/>
          </a:solidFill>
          <a:latin typeface="Arial" charset="0"/>
        </a:defRPr>
      </a:lvl8pPr>
      <a:lvl9pPr marL="1371600" algn="ctr"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3062135298"/>
      </p:ext>
    </p:extLst>
  </p:cSld>
  <p:clrMap bg1="dk2" tx1="lt1" bg2="dk1" tx2="lt2" accent1="accent1" accent2="accent2" accent3="accent3" accent4="accent4" accent5="accent5" accent6="accent6" hlink="hlink" folHlink="folHlink"/>
  <p:sldLayoutIdLst>
    <p:sldLayoutId id="214748366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6" descr="A girl with her hands up in surrender">
            <a:extLst>
              <a:ext uri="{FF2B5EF4-FFF2-40B4-BE49-F238E27FC236}">
                <a16:creationId xmlns:a16="http://schemas.microsoft.com/office/drawing/2014/main" id="{3F63AC6F-A92B-40CE-BE80-849954BB5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170"/>
            <a:ext cx="9155161" cy="5145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8988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FEECAB6A-4ACF-4750-B84D-8D202CB72148}"/>
              </a:ext>
            </a:extLst>
          </p:cNvPr>
          <p:cNvSpPr>
            <a:spLocks noGrp="1" noChangeArrowheads="1"/>
          </p:cNvSpPr>
          <p:nvPr>
            <p:ph type="title"/>
          </p:nvPr>
        </p:nvSpPr>
        <p:spPr>
          <a:xfrm>
            <a:off x="179512" y="188640"/>
            <a:ext cx="8856984" cy="4392488"/>
          </a:xfrm>
        </p:spPr>
        <p:txBody>
          <a:bodyPr/>
          <a:lstStyle/>
          <a:p>
            <a:pPr algn="l" eaLnBrk="1" hangingPunct="1"/>
            <a:r>
              <a:rPr lang="en-AU" sz="4000" b="1" dirty="0">
                <a:latin typeface="Arial Narrow" panose="020B0606020202030204" pitchFamily="34" charset="0"/>
              </a:rPr>
              <a:t>If I saw my toddler with hands in the air</a:t>
            </a:r>
            <a:br>
              <a:rPr lang="en-AU" sz="4000" b="1" dirty="0">
                <a:latin typeface="Arial Narrow" panose="020B0606020202030204" pitchFamily="34" charset="0"/>
              </a:rPr>
            </a:br>
            <a:r>
              <a:rPr lang="en-AU" sz="4000" b="1" dirty="0">
                <a:latin typeface="Arial Narrow" panose="020B0606020202030204" pitchFamily="34" charset="0"/>
              </a:rPr>
              <a:t>In fearful surrender to someone,</a:t>
            </a:r>
            <a:br>
              <a:rPr lang="en-AU" sz="4000" b="1" dirty="0">
                <a:latin typeface="Arial Narrow" panose="020B0606020202030204" pitchFamily="34" charset="0"/>
              </a:rPr>
            </a:br>
            <a:r>
              <a:rPr lang="en-AU" sz="4000" b="1" dirty="0">
                <a:latin typeface="Arial Narrow" panose="020B0606020202030204" pitchFamily="34" charset="0"/>
              </a:rPr>
              <a:t>    somewhere,</a:t>
            </a:r>
            <a:br>
              <a:rPr lang="en-AU" sz="4000" b="1" dirty="0">
                <a:latin typeface="Arial Narrow" panose="020B0606020202030204" pitchFamily="34" charset="0"/>
              </a:rPr>
            </a:br>
            <a:r>
              <a:rPr lang="en-AU" sz="4000" b="1" dirty="0">
                <a:latin typeface="Arial Narrow" panose="020B0606020202030204" pitchFamily="34" charset="0"/>
              </a:rPr>
              <a:t>I’d search for a people in some other place</a:t>
            </a:r>
            <a:br>
              <a:rPr lang="en-AU" sz="4000" b="1" dirty="0">
                <a:latin typeface="Arial Narrow" panose="020B0606020202030204" pitchFamily="34" charset="0"/>
              </a:rPr>
            </a:br>
            <a:r>
              <a:rPr lang="en-AU" sz="4000" b="1" dirty="0">
                <a:latin typeface="Arial Narrow" panose="020B0606020202030204" pitchFamily="34" charset="0"/>
              </a:rPr>
              <a:t>Who practiced their preaching </a:t>
            </a:r>
            <a:br>
              <a:rPr lang="en-AU" sz="4000" b="1" dirty="0">
                <a:latin typeface="Arial Narrow" panose="020B0606020202030204" pitchFamily="34" charset="0"/>
              </a:rPr>
            </a:br>
            <a:r>
              <a:rPr lang="en-AU" sz="4000" b="1" dirty="0">
                <a:latin typeface="Arial Narrow" panose="020B0606020202030204" pitchFamily="34" charset="0"/>
              </a:rPr>
              <a:t>    and showed love and grace.</a:t>
            </a:r>
            <a:br>
              <a:rPr lang="en-AU" sz="4000" b="1" dirty="0">
                <a:latin typeface="Arial Narrow" panose="020B0606020202030204" pitchFamily="34" charset="0"/>
              </a:rPr>
            </a:br>
            <a:endParaRPr lang="en-AU" altLang="en-US" sz="4000" b="1" u="sng" dirty="0">
              <a:solidFill>
                <a:srgbClr val="FFFF66"/>
              </a:solidFill>
              <a:latin typeface="Arial Narrow" panose="020B0606020202030204" pitchFamily="34" charset="0"/>
            </a:endParaRPr>
          </a:p>
        </p:txBody>
      </p:sp>
      <p:pic>
        <p:nvPicPr>
          <p:cNvPr id="3" name="Picture 6" descr="A girl with her hands up in surrender">
            <a:extLst>
              <a:ext uri="{FF2B5EF4-FFF2-40B4-BE49-F238E27FC236}">
                <a16:creationId xmlns:a16="http://schemas.microsoft.com/office/drawing/2014/main" id="{12E191FB-D640-47D5-A82E-E4DC5B94DE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8698" y="3977680"/>
            <a:ext cx="5125302"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9031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12490DC4-1FB6-408D-B516-30D7E955CDF3}"/>
              </a:ext>
            </a:extLst>
          </p:cNvPr>
          <p:cNvSpPr>
            <a:spLocks noGrp="1" noChangeArrowheads="1"/>
          </p:cNvSpPr>
          <p:nvPr>
            <p:ph type="title"/>
          </p:nvPr>
        </p:nvSpPr>
        <p:spPr>
          <a:xfrm>
            <a:off x="179512" y="457200"/>
            <a:ext cx="8785584" cy="5943600"/>
          </a:xfrm>
        </p:spPr>
        <p:txBody>
          <a:bodyPr/>
          <a:lstStyle/>
          <a:p>
            <a:pPr algn="l" eaLnBrk="1" hangingPunct="1"/>
            <a:r>
              <a:rPr lang="en-AU" sz="4000" b="1" dirty="0">
                <a:latin typeface="Arial Narrow" panose="020B0606020202030204" pitchFamily="34" charset="0"/>
              </a:rPr>
              <a:t>If I had to flee from the madness of war—</a:t>
            </a:r>
            <a:br>
              <a:rPr lang="en-AU" sz="4000" b="1" dirty="0">
                <a:latin typeface="Arial Narrow" panose="020B0606020202030204" pitchFamily="34" charset="0"/>
              </a:rPr>
            </a:br>
            <a:r>
              <a:rPr lang="en-AU" sz="4000" b="1" dirty="0">
                <a:latin typeface="Arial Narrow" panose="020B0606020202030204" pitchFamily="34" charset="0"/>
              </a:rPr>
              <a:t>From terror and violence </a:t>
            </a:r>
            <a:br>
              <a:rPr lang="en-AU" sz="4000" b="1" dirty="0">
                <a:latin typeface="Arial Narrow" panose="020B0606020202030204" pitchFamily="34" charset="0"/>
              </a:rPr>
            </a:br>
            <a:r>
              <a:rPr lang="en-AU" sz="4000" b="1" dirty="0">
                <a:latin typeface="Arial Narrow" panose="020B0606020202030204" pitchFamily="34" charset="0"/>
              </a:rPr>
              <a:t>   and things I abhor,</a:t>
            </a:r>
            <a:br>
              <a:rPr lang="en-AU" sz="4000" b="1" dirty="0">
                <a:latin typeface="Arial Narrow" panose="020B0606020202030204" pitchFamily="34" charset="0"/>
              </a:rPr>
            </a:br>
            <a:r>
              <a:rPr lang="en-AU" sz="4000" b="1" dirty="0">
                <a:latin typeface="Arial Narrow" panose="020B0606020202030204" pitchFamily="34" charset="0"/>
              </a:rPr>
              <a:t>I’d search for a nation </a:t>
            </a:r>
            <a:br>
              <a:rPr lang="en-AU" sz="4000" b="1" dirty="0">
                <a:latin typeface="Arial Narrow" panose="020B0606020202030204" pitchFamily="34" charset="0"/>
              </a:rPr>
            </a:br>
            <a:r>
              <a:rPr lang="en-AU" sz="4000" b="1" dirty="0">
                <a:latin typeface="Arial Narrow" panose="020B0606020202030204" pitchFamily="34" charset="0"/>
              </a:rPr>
              <a:t>   with arms open wide,</a:t>
            </a:r>
            <a:br>
              <a:rPr lang="en-AU" sz="4000" b="1" dirty="0">
                <a:latin typeface="Arial Narrow" panose="020B0606020202030204" pitchFamily="34" charset="0"/>
              </a:rPr>
            </a:br>
            <a:r>
              <a:rPr lang="en-AU" sz="4000" b="1" dirty="0">
                <a:latin typeface="Arial Narrow" panose="020B0606020202030204" pitchFamily="34" charset="0"/>
              </a:rPr>
              <a:t>With safety and beauty </a:t>
            </a:r>
            <a:br>
              <a:rPr lang="en-AU" sz="4000" b="1" dirty="0">
                <a:latin typeface="Arial Narrow" panose="020B0606020202030204" pitchFamily="34" charset="0"/>
              </a:rPr>
            </a:br>
            <a:r>
              <a:rPr lang="en-AU" sz="4000" b="1" dirty="0">
                <a:latin typeface="Arial Narrow" panose="020B0606020202030204" pitchFamily="34" charset="0"/>
              </a:rPr>
              <a:t>   and friendships inside.</a:t>
            </a:r>
            <a:br>
              <a:rPr lang="en-AU" sz="4000" b="1" dirty="0">
                <a:latin typeface="Arial Narrow" panose="020B0606020202030204" pitchFamily="34" charset="0"/>
              </a:rPr>
            </a:br>
            <a:endParaRPr lang="en-AU" altLang="en-US" sz="4000" b="1" dirty="0">
              <a:solidFill>
                <a:srgbClr val="FFFF66"/>
              </a:solidFill>
              <a:latin typeface="Arial Narrow" panose="020B0606020202030204" pitchFamily="34" charset="0"/>
            </a:endParaRPr>
          </a:p>
        </p:txBody>
      </p:sp>
      <p:pic>
        <p:nvPicPr>
          <p:cNvPr id="3" name="Picture 6" descr="A girl with her hands up in surrender">
            <a:extLst>
              <a:ext uri="{FF2B5EF4-FFF2-40B4-BE49-F238E27FC236}">
                <a16:creationId xmlns:a16="http://schemas.microsoft.com/office/drawing/2014/main" id="{7BBDBD90-5FF8-4677-A33C-AA407E23B1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845"/>
          <a:stretch/>
        </p:blipFill>
        <p:spPr bwMode="auto">
          <a:xfrm>
            <a:off x="5292080" y="3977680"/>
            <a:ext cx="3851920"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3578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12B214E9-F2F4-41E3-8D67-6DF761B5E493}"/>
              </a:ext>
            </a:extLst>
          </p:cNvPr>
          <p:cNvSpPr>
            <a:spLocks noGrp="1" noChangeArrowheads="1"/>
          </p:cNvSpPr>
          <p:nvPr>
            <p:ph type="title"/>
          </p:nvPr>
        </p:nvSpPr>
        <p:spPr>
          <a:xfrm>
            <a:off x="179512" y="332656"/>
            <a:ext cx="8784976" cy="3691880"/>
          </a:xfrm>
        </p:spPr>
        <p:txBody>
          <a:bodyPr/>
          <a:lstStyle/>
          <a:p>
            <a:pPr algn="l" eaLnBrk="1" hangingPunct="1"/>
            <a:r>
              <a:rPr lang="en-AU" sz="4000" b="1" dirty="0">
                <a:latin typeface="Arial Narrow" panose="020B0606020202030204" pitchFamily="34" charset="0"/>
              </a:rPr>
              <a:t>Be with me, Lord Jesus, as I seek to be</a:t>
            </a:r>
            <a:br>
              <a:rPr lang="en-AU" sz="4000" b="1" dirty="0">
                <a:latin typeface="Arial Narrow" panose="020B0606020202030204" pitchFamily="34" charset="0"/>
              </a:rPr>
            </a:br>
            <a:r>
              <a:rPr lang="en-AU" sz="4000" b="1" dirty="0">
                <a:latin typeface="Arial Narrow" panose="020B0606020202030204" pitchFamily="34" charset="0"/>
              </a:rPr>
              <a:t>A friend to the stranger and poor refugee,</a:t>
            </a:r>
            <a:br>
              <a:rPr lang="en-AU" sz="4000" b="1" dirty="0">
                <a:latin typeface="Arial Narrow" panose="020B0606020202030204" pitchFamily="34" charset="0"/>
              </a:rPr>
            </a:br>
            <a:r>
              <a:rPr lang="en-AU" sz="4000" b="1" dirty="0">
                <a:latin typeface="Arial Narrow" panose="020B0606020202030204" pitchFamily="34" charset="0"/>
              </a:rPr>
              <a:t>And as I remember you once had no bed,</a:t>
            </a:r>
            <a:br>
              <a:rPr lang="en-AU" sz="4000" b="1" dirty="0">
                <a:latin typeface="Arial Narrow" panose="020B0606020202030204" pitchFamily="34" charset="0"/>
              </a:rPr>
            </a:br>
            <a:r>
              <a:rPr lang="en-AU" sz="4000" b="1" dirty="0">
                <a:latin typeface="Arial Narrow" panose="020B0606020202030204" pitchFamily="34" charset="0"/>
              </a:rPr>
              <a:t>May I give up fear </a:t>
            </a:r>
            <a:br>
              <a:rPr lang="en-AU" sz="4000" b="1" dirty="0">
                <a:latin typeface="Arial Narrow" panose="020B0606020202030204" pitchFamily="34" charset="0"/>
              </a:rPr>
            </a:br>
            <a:r>
              <a:rPr lang="en-AU" sz="4000" b="1" dirty="0">
                <a:latin typeface="Arial Narrow" panose="020B0606020202030204" pitchFamily="34" charset="0"/>
              </a:rPr>
              <a:t>   and give welcome instead.</a:t>
            </a:r>
            <a:br>
              <a:rPr lang="en-AU" sz="4000" b="1" dirty="0">
                <a:latin typeface="Arial Narrow" panose="020B0606020202030204" pitchFamily="34" charset="0"/>
              </a:rPr>
            </a:br>
            <a:endParaRPr lang="en-AU" altLang="en-US" sz="4000" b="1" dirty="0">
              <a:solidFill>
                <a:srgbClr val="FFFF66"/>
              </a:solidFill>
              <a:latin typeface="Arial Narrow" panose="020B0606020202030204" pitchFamily="34" charset="0"/>
            </a:endParaRPr>
          </a:p>
        </p:txBody>
      </p:sp>
      <p:pic>
        <p:nvPicPr>
          <p:cNvPr id="3" name="Picture 6" descr="A girl with her hands up in surrender">
            <a:extLst>
              <a:ext uri="{FF2B5EF4-FFF2-40B4-BE49-F238E27FC236}">
                <a16:creationId xmlns:a16="http://schemas.microsoft.com/office/drawing/2014/main" id="{F4D1D08C-00DD-475F-BF20-3FD20CC65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8698" y="3977680"/>
            <a:ext cx="5125302"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7162949"/>
      </p:ext>
    </p:extLst>
  </p:cSld>
  <p:clrMapOvr>
    <a:masterClrMapping/>
  </p:clrMapOvr>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37</Words>
  <Application>Microsoft Office PowerPoint</Application>
  <PresentationFormat>On-screen Show (4:3)</PresentationFormat>
  <Paragraphs>7</Paragraphs>
  <Slides>4</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vt:i4>
      </vt:variant>
    </vt:vector>
  </HeadingPairs>
  <TitlesOfParts>
    <vt:vector size="9" baseType="lpstr">
      <vt:lpstr>Arial</vt:lpstr>
      <vt:lpstr>Arial Narrow</vt:lpstr>
      <vt:lpstr>Calibri</vt:lpstr>
      <vt:lpstr>Morilata standard1</vt:lpstr>
      <vt:lpstr>1_Morilata standard1</vt:lpstr>
      <vt:lpstr>PowerPoint Presentation</vt:lpstr>
      <vt:lpstr>If I saw my toddler with hands in the air In fearful surrender to someone,     somewhere, I’d search for a people in some other place Who practiced their preaching      and showed love and grace. </vt:lpstr>
      <vt:lpstr>If I had to flee from the madness of war— From terror and violence     and things I abhor, I’d search for a nation     with arms open wide, With safety and beauty     and friendships inside. </vt:lpstr>
      <vt:lpstr>Be with me, Lord Jesus, as I seek to be A friend to the stranger and poor refugee, And as I remember you once had no bed, May I give up fear     and give welcome instead.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TIS 179 Praise with joy the world’s Creator,  God of justice, love and peace,  source and end of human knowledge,  force of greatness without cease. Celebrate the Maker’s glory, power to rescue and release.</dc:title>
  <dc:creator>Christine Secombe</dc:creator>
  <cp:lastModifiedBy>Christine Secombe</cp:lastModifiedBy>
  <cp:revision>4</cp:revision>
  <dcterms:created xsi:type="dcterms:W3CDTF">2019-09-02T10:47:56Z</dcterms:created>
  <dcterms:modified xsi:type="dcterms:W3CDTF">2019-09-02T11:00:58Z</dcterms:modified>
</cp:coreProperties>
</file>