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7015" autoAdjust="0"/>
    <p:restoredTop sz="94660"/>
  </p:normalViewPr>
  <p:slideViewPr>
    <p:cSldViewPr snapToGrid="0">
      <p:cViewPr varScale="1">
        <p:scale>
          <a:sx n="108" d="100"/>
          <a:sy n="108" d="100"/>
        </p:scale>
        <p:origin x="-912" y="-9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624F2E-2197-4134-A1AC-EC433E460FEF}" type="datetimeFigureOut">
              <a:rPr lang="en-AU" smtClean="0"/>
              <a:pPr/>
              <a:t>16/04/2018</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8B5514-4946-4BD2-93BF-E50735CC6568}" type="slidenum">
              <a:rPr lang="en-AU" smtClean="0"/>
              <a:pPr/>
              <a:t>‹#›</a:t>
            </a:fld>
            <a:endParaRPr lang="en-AU"/>
          </a:p>
        </p:txBody>
      </p:sp>
    </p:spTree>
    <p:extLst>
      <p:ext uri="{BB962C8B-B14F-4D97-AF65-F5344CB8AC3E}">
        <p14:creationId xmlns:p14="http://schemas.microsoft.com/office/powerpoint/2010/main" xmlns="" val="2324315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13316"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47284963-1181-46A7-A299-EA6DC19E4D0B}" type="slidenum">
              <a:rPr lang="en-AU" altLang="en-US" sz="1200">
                <a:solidFill>
                  <a:srgbClr val="1F497D"/>
                </a:solidFill>
              </a:rPr>
              <a:pPr/>
              <a:t>1</a:t>
            </a:fld>
            <a:endParaRPr lang="en-AU" altLang="en-US" sz="1200">
              <a:solidFill>
                <a:srgbClr val="1F497D"/>
              </a:solidFill>
            </a:endParaRPr>
          </a:p>
        </p:txBody>
      </p:sp>
    </p:spTree>
    <p:extLst>
      <p:ext uri="{BB962C8B-B14F-4D97-AF65-F5344CB8AC3E}">
        <p14:creationId xmlns:p14="http://schemas.microsoft.com/office/powerpoint/2010/main" xmlns="" val="18246173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73C290B0-BD1C-4FA0-92C9-19BB94FEE954}" type="slidenum">
              <a:rPr lang="en-AU" altLang="en-US" sz="1200">
                <a:solidFill>
                  <a:srgbClr val="1F497D"/>
                </a:solidFill>
              </a:rPr>
              <a:pPr/>
              <a:t>2</a:t>
            </a:fld>
            <a:endParaRPr lang="en-AU" altLang="en-US" sz="1200">
              <a:solidFill>
                <a:srgbClr val="1F497D"/>
              </a:solidFill>
            </a:endParaRPr>
          </a:p>
        </p:txBody>
      </p:sp>
    </p:spTree>
    <p:extLst>
      <p:ext uri="{BB962C8B-B14F-4D97-AF65-F5344CB8AC3E}">
        <p14:creationId xmlns:p14="http://schemas.microsoft.com/office/powerpoint/2010/main" xmlns="" val="313942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5E102E78-8E85-4B17-A00E-849601D6D81F}" type="slidenum">
              <a:rPr lang="en-AU" altLang="en-US" sz="1200">
                <a:solidFill>
                  <a:srgbClr val="1F497D"/>
                </a:solidFill>
              </a:rPr>
              <a:pPr/>
              <a:t>3</a:t>
            </a:fld>
            <a:endParaRPr lang="en-AU" altLang="en-US" sz="1200">
              <a:solidFill>
                <a:srgbClr val="1F497D"/>
              </a:solidFill>
            </a:endParaRPr>
          </a:p>
        </p:txBody>
      </p:sp>
    </p:spTree>
    <p:extLst>
      <p:ext uri="{BB962C8B-B14F-4D97-AF65-F5344CB8AC3E}">
        <p14:creationId xmlns:p14="http://schemas.microsoft.com/office/powerpoint/2010/main" xmlns="" val="11557899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1919AFB1-895F-4689-ACE3-07D4EB82C66C}" type="slidenum">
              <a:rPr lang="en-AU" altLang="en-US" sz="1200">
                <a:solidFill>
                  <a:srgbClr val="1F497D"/>
                </a:solidFill>
              </a:rPr>
              <a:pPr/>
              <a:t>4</a:t>
            </a:fld>
            <a:endParaRPr lang="en-AU" altLang="en-US" sz="1200">
              <a:solidFill>
                <a:srgbClr val="1F497D"/>
              </a:solidFill>
            </a:endParaRPr>
          </a:p>
        </p:txBody>
      </p:sp>
    </p:spTree>
    <p:extLst>
      <p:ext uri="{BB962C8B-B14F-4D97-AF65-F5344CB8AC3E}">
        <p14:creationId xmlns:p14="http://schemas.microsoft.com/office/powerpoint/2010/main" xmlns="" val="5022841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38055014-C64D-4EFF-B321-5AF5F88C2664}" type="slidenum">
              <a:rPr lang="en-AU" altLang="en-US" sz="1200">
                <a:solidFill>
                  <a:srgbClr val="1F497D"/>
                </a:solidFill>
              </a:rPr>
              <a:pPr/>
              <a:t>5</a:t>
            </a:fld>
            <a:endParaRPr lang="en-AU" altLang="en-US" sz="1200">
              <a:solidFill>
                <a:srgbClr val="1F497D"/>
              </a:solidFill>
            </a:endParaRPr>
          </a:p>
        </p:txBody>
      </p:sp>
    </p:spTree>
    <p:extLst>
      <p:ext uri="{BB962C8B-B14F-4D97-AF65-F5344CB8AC3E}">
        <p14:creationId xmlns:p14="http://schemas.microsoft.com/office/powerpoint/2010/main" xmlns="" val="3519867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41A10D67-245C-40BE-95C3-1EE47F40238A}" type="slidenum">
              <a:rPr lang="en-AU" altLang="en-US" sz="1200">
                <a:solidFill>
                  <a:srgbClr val="1F497D"/>
                </a:solidFill>
              </a:rPr>
              <a:pPr/>
              <a:t>6</a:t>
            </a:fld>
            <a:endParaRPr lang="en-AU" altLang="en-US" sz="1200">
              <a:solidFill>
                <a:srgbClr val="1F497D"/>
              </a:solidFill>
            </a:endParaRPr>
          </a:p>
        </p:txBody>
      </p:sp>
    </p:spTree>
    <p:extLst>
      <p:ext uri="{BB962C8B-B14F-4D97-AF65-F5344CB8AC3E}">
        <p14:creationId xmlns:p14="http://schemas.microsoft.com/office/powerpoint/2010/main" xmlns="" val="131674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21508"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4E837B0F-19A0-4B7A-8540-13D526FE75F0}" type="slidenum">
              <a:rPr lang="en-AU" altLang="en-US" sz="1200">
                <a:solidFill>
                  <a:srgbClr val="1F497D"/>
                </a:solidFill>
              </a:rPr>
              <a:pPr/>
              <a:t>7</a:t>
            </a:fld>
            <a:endParaRPr lang="en-AU" altLang="en-US" sz="1200">
              <a:solidFill>
                <a:srgbClr val="1F497D"/>
              </a:solidFill>
            </a:endParaRPr>
          </a:p>
        </p:txBody>
      </p:sp>
    </p:spTree>
    <p:extLst>
      <p:ext uri="{BB962C8B-B14F-4D97-AF65-F5344CB8AC3E}">
        <p14:creationId xmlns:p14="http://schemas.microsoft.com/office/powerpoint/2010/main" xmlns="" val="36053612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C28624B8-648A-4C7D-97AF-7BD526CEDE12}" type="slidenum">
              <a:rPr lang="en-AU" altLang="en-US" sz="1200">
                <a:solidFill>
                  <a:srgbClr val="1F497D"/>
                </a:solidFill>
              </a:rPr>
              <a:pPr/>
              <a:t>8</a:t>
            </a:fld>
            <a:endParaRPr lang="en-AU" altLang="en-US" sz="1200">
              <a:solidFill>
                <a:srgbClr val="1F497D"/>
              </a:solidFill>
            </a:endParaRPr>
          </a:p>
        </p:txBody>
      </p:sp>
    </p:spTree>
    <p:extLst>
      <p:ext uri="{BB962C8B-B14F-4D97-AF65-F5344CB8AC3E}">
        <p14:creationId xmlns:p14="http://schemas.microsoft.com/office/powerpoint/2010/main" xmlns="" val="1469601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93163EEC-1F31-447E-A372-A4D2AEEC2C4F}"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3887518908"/>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CC46106E-CC4F-44B2-9571-5430EC7D9ACF}"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292856671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DA299F10-CDB6-409C-B7D8-1A49E4EB1EDB}"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117078692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7" name="Rectangle 6"/>
          <p:cNvSpPr>
            <a:spLocks noGrp="1" noChangeArrowheads="1"/>
          </p:cNvSpPr>
          <p:nvPr>
            <p:ph type="sldNum" sz="quarter" idx="12"/>
          </p:nvPr>
        </p:nvSpPr>
        <p:spPr>
          <a:ln/>
        </p:spPr>
        <p:txBody>
          <a:bodyPr/>
          <a:lstStyle>
            <a:lvl1pPr>
              <a:defRPr/>
            </a:lvl1pPr>
          </a:lstStyle>
          <a:p>
            <a:fld id="{715E46BF-1A41-4FC1-BF1D-3657572617DF}"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1462532717"/>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9" name="Rectangle 6"/>
          <p:cNvSpPr>
            <a:spLocks noGrp="1" noChangeArrowheads="1"/>
          </p:cNvSpPr>
          <p:nvPr>
            <p:ph type="sldNum" sz="quarter" idx="12"/>
          </p:nvPr>
        </p:nvSpPr>
        <p:spPr>
          <a:ln/>
        </p:spPr>
        <p:txBody>
          <a:bodyPr/>
          <a:lstStyle>
            <a:lvl1pPr>
              <a:defRPr/>
            </a:lvl1pPr>
          </a:lstStyle>
          <a:p>
            <a:fld id="{9A6F1E5F-FA37-492C-BF5A-94A5BB68E623}"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1246983524"/>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5" name="Rectangle 6"/>
          <p:cNvSpPr>
            <a:spLocks noGrp="1" noChangeArrowheads="1"/>
          </p:cNvSpPr>
          <p:nvPr>
            <p:ph type="sldNum" sz="quarter" idx="12"/>
          </p:nvPr>
        </p:nvSpPr>
        <p:spPr>
          <a:ln/>
        </p:spPr>
        <p:txBody>
          <a:bodyPr/>
          <a:lstStyle>
            <a:lvl1pPr>
              <a:defRPr/>
            </a:lvl1pPr>
          </a:lstStyle>
          <a:p>
            <a:fld id="{99379834-584C-4862-B50B-918E464BA6C7}"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298298466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4" name="Rectangle 6"/>
          <p:cNvSpPr>
            <a:spLocks noGrp="1" noChangeArrowheads="1"/>
          </p:cNvSpPr>
          <p:nvPr>
            <p:ph type="sldNum" sz="quarter" idx="12"/>
          </p:nvPr>
        </p:nvSpPr>
        <p:spPr>
          <a:ln/>
        </p:spPr>
        <p:txBody>
          <a:bodyPr/>
          <a:lstStyle>
            <a:lvl1pPr>
              <a:defRPr/>
            </a:lvl1pPr>
          </a:lstStyle>
          <a:p>
            <a:fld id="{76F66F9A-10AC-4AF4-90C0-9120C6016300}"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3333883333"/>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7" name="Rectangle 6"/>
          <p:cNvSpPr>
            <a:spLocks noGrp="1" noChangeArrowheads="1"/>
          </p:cNvSpPr>
          <p:nvPr>
            <p:ph type="sldNum" sz="quarter" idx="12"/>
          </p:nvPr>
        </p:nvSpPr>
        <p:spPr>
          <a:ln/>
        </p:spPr>
        <p:txBody>
          <a:bodyPr/>
          <a:lstStyle>
            <a:lvl1pPr>
              <a:defRPr/>
            </a:lvl1pPr>
          </a:lstStyle>
          <a:p>
            <a:fld id="{99092B3D-798E-4DDA-9FC2-D39D8DEEEAA5}"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242464695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AU"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7" name="Rectangle 6"/>
          <p:cNvSpPr>
            <a:spLocks noGrp="1" noChangeArrowheads="1"/>
          </p:cNvSpPr>
          <p:nvPr>
            <p:ph type="sldNum" sz="quarter" idx="12"/>
          </p:nvPr>
        </p:nvSpPr>
        <p:spPr>
          <a:ln/>
        </p:spPr>
        <p:txBody>
          <a:bodyPr/>
          <a:lstStyle>
            <a:lvl1pPr>
              <a:defRPr/>
            </a:lvl1pPr>
          </a:lstStyle>
          <a:p>
            <a:fld id="{49055693-FB41-4429-B1C4-8BE72BF895D2}"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252575905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439554E3-E37E-43B6-BAF4-B9B9D1C250F9}"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3145721725"/>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CC"/>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CC"/>
              </a:solidFill>
            </a:endParaRPr>
          </a:p>
        </p:txBody>
      </p:sp>
      <p:sp>
        <p:nvSpPr>
          <p:cNvPr id="6" name="Rectangle 6"/>
          <p:cNvSpPr>
            <a:spLocks noGrp="1" noChangeArrowheads="1"/>
          </p:cNvSpPr>
          <p:nvPr>
            <p:ph type="sldNum" sz="quarter" idx="12"/>
          </p:nvPr>
        </p:nvSpPr>
        <p:spPr>
          <a:ln/>
        </p:spPr>
        <p:txBody>
          <a:bodyPr/>
          <a:lstStyle>
            <a:lvl1pPr>
              <a:defRPr/>
            </a:lvl1pPr>
          </a:lstStyle>
          <a:p>
            <a:fld id="{C8DFDB69-637F-46B7-B7F6-B0B2CBA73EF4}" type="slidenum">
              <a:rPr lang="en-US" altLang="en-US">
                <a:solidFill>
                  <a:srgbClr val="FFFFCC"/>
                </a:solidFill>
              </a:rPr>
              <a:pPr/>
              <a:t>‹#›</a:t>
            </a:fld>
            <a:endParaRPr lang="en-US" altLang="en-US">
              <a:solidFill>
                <a:srgbClr val="FFFFCC"/>
              </a:solidFill>
            </a:endParaRPr>
          </a:p>
        </p:txBody>
      </p:sp>
    </p:spTree>
    <p:extLst>
      <p:ext uri="{BB962C8B-B14F-4D97-AF65-F5344CB8AC3E}">
        <p14:creationId xmlns:p14="http://schemas.microsoft.com/office/powerpoint/2010/main" xmlns="" val="304287386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eaLnBrk="0" fontAlgn="base" hangingPunct="0">
              <a:spcBef>
                <a:spcPct val="0"/>
              </a:spcBef>
              <a:spcAft>
                <a:spcPct val="0"/>
              </a:spcAft>
              <a:defRPr/>
            </a:pPr>
            <a:endParaRPr lang="en-US">
              <a:solidFill>
                <a:srgbClr val="FFFFCC"/>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solidFill>
                  <a:schemeClr val="tx1"/>
                </a:solidFill>
                <a:latin typeface="Arial" charset="0"/>
              </a:defRPr>
            </a:lvl1pPr>
          </a:lstStyle>
          <a:p>
            <a:pPr eaLnBrk="0" fontAlgn="base" hangingPunct="0">
              <a:spcBef>
                <a:spcPct val="0"/>
              </a:spcBef>
              <a:spcAft>
                <a:spcPct val="0"/>
              </a:spcAft>
              <a:defRPr/>
            </a:pPr>
            <a:endParaRPr lang="en-US">
              <a:solidFill>
                <a:srgbClr val="FFFFCC"/>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defRPr>
            </a:lvl1pPr>
          </a:lstStyle>
          <a:p>
            <a:pPr eaLnBrk="0" fontAlgn="base" hangingPunct="0">
              <a:spcBef>
                <a:spcPct val="0"/>
              </a:spcBef>
              <a:spcAft>
                <a:spcPct val="0"/>
              </a:spcAft>
            </a:pPr>
            <a:fld id="{7B61B481-F3FD-4C77-B189-DB62BFD469AA}" type="slidenum">
              <a:rPr lang="en-US" altLang="en-US">
                <a:solidFill>
                  <a:srgbClr val="FFFFCC"/>
                </a:solidFill>
              </a:rPr>
              <a:pPr eaLnBrk="0" fontAlgn="base" hangingPunct="0">
                <a:spcBef>
                  <a:spcPct val="0"/>
                </a:spcBef>
                <a:spcAft>
                  <a:spcPct val="0"/>
                </a:spcAft>
              </a:pPr>
              <a:t>‹#›</a:t>
            </a:fld>
            <a:endParaRPr lang="en-US" altLang="en-US">
              <a:solidFill>
                <a:srgbClr val="FFFFCC"/>
              </a:solidFill>
            </a:endParaRPr>
          </a:p>
        </p:txBody>
      </p:sp>
    </p:spTree>
    <p:extLst>
      <p:ext uri="{BB962C8B-B14F-4D97-AF65-F5344CB8AC3E}">
        <p14:creationId xmlns:p14="http://schemas.microsoft.com/office/powerpoint/2010/main" xmlns="" val="2175129382"/>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252663" y="558800"/>
            <a:ext cx="8494295" cy="4386179"/>
          </a:xfrm>
        </p:spPr>
        <p:txBody>
          <a:bodyPr/>
          <a:lstStyle/>
          <a:p>
            <a:r>
              <a:rPr lang="en-AU" altLang="en-US" sz="4000" b="1" dirty="0" smtClean="0">
                <a:latin typeface="Arial Narrow" panose="020B0606020202030204" pitchFamily="34" charset="0"/>
                <a:cs typeface="Times New Roman" panose="02020603050405020304" pitchFamily="18" charset="0"/>
              </a:rPr>
              <a:t>Hymn TIS 474</a:t>
            </a:r>
            <a:r>
              <a:rPr lang="en-US" altLang="en-US" sz="4000" dirty="0" smtClean="0">
                <a:latin typeface="Arial Narrow" panose="020B0606020202030204" pitchFamily="34" charset="0"/>
              </a:rPr>
              <a:t> </a:t>
            </a:r>
            <a:r>
              <a:rPr lang="en-AU" altLang="en-US" sz="4000" dirty="0" smtClean="0">
                <a:latin typeface="Arial Narrow" panose="020B0606020202030204" pitchFamily="34" charset="0"/>
              </a:rPr>
              <a:t/>
            </a:r>
            <a:br>
              <a:rPr lang="en-AU" altLang="en-US" sz="4000" dirty="0" smtClean="0">
                <a:latin typeface="Arial Narrow" panose="020B0606020202030204" pitchFamily="34" charset="0"/>
              </a:rPr>
            </a:br>
            <a:r>
              <a:rPr lang="en-AU" altLang="en-US" sz="4000" b="1" dirty="0" smtClean="0">
                <a:latin typeface="Arial Narrow" panose="020B0606020202030204" pitchFamily="34" charset="0"/>
                <a:cs typeface="Times New Roman" panose="02020603050405020304" pitchFamily="18" charset="0"/>
              </a:rPr>
              <a:t>Here in this place new light is streaming</a:t>
            </a:r>
            <a:br>
              <a:rPr lang="en-AU" altLang="en-US" sz="4000" b="1" dirty="0" smtClean="0">
                <a:latin typeface="Arial Narrow" panose="020B0606020202030204" pitchFamily="34" charset="0"/>
                <a:cs typeface="Times New Roman" panose="02020603050405020304" pitchFamily="18" charset="0"/>
              </a:rPr>
            </a:br>
            <a:r>
              <a:rPr lang="en-AU" altLang="en-US" sz="4000" b="1" dirty="0" smtClean="0">
                <a:latin typeface="Arial Narrow" panose="020B0606020202030204" pitchFamily="34" charset="0"/>
                <a:cs typeface="Times New Roman" panose="02020603050405020304" pitchFamily="18" charset="0"/>
              </a:rPr>
              <a:t>(Gather us in)</a:t>
            </a:r>
            <a:br>
              <a:rPr lang="en-AU" altLang="en-US" sz="4000" b="1" dirty="0" smtClean="0">
                <a:latin typeface="Arial Narrow" panose="020B0606020202030204" pitchFamily="34" charset="0"/>
                <a:cs typeface="Times New Roman" panose="02020603050405020304" pitchFamily="18" charset="0"/>
              </a:rPr>
            </a:br>
            <a:r>
              <a:rPr lang="en-AU" altLang="en-US" b="1" dirty="0" smtClean="0">
                <a:latin typeface="Arial Narrow" panose="020B0606020202030204" pitchFamily="34" charset="0"/>
                <a:cs typeface="Times New Roman" panose="02020603050405020304" pitchFamily="18" charset="0"/>
              </a:rPr>
              <a:t/>
            </a:r>
            <a:br>
              <a:rPr lang="en-AU" altLang="en-US" b="1" dirty="0" smtClean="0">
                <a:latin typeface="Arial Narrow" panose="020B0606020202030204" pitchFamily="34" charset="0"/>
                <a:cs typeface="Times New Roman" panose="02020603050405020304" pitchFamily="18" charset="0"/>
              </a:rPr>
            </a:br>
            <a:r>
              <a:rPr lang="en-AU" altLang="en-US" sz="1600" dirty="0" smtClean="0">
                <a:latin typeface="Arial Narrow" panose="020B0606020202030204" pitchFamily="34" charset="0"/>
              </a:rPr>
              <a:t>Marty </a:t>
            </a:r>
            <a:r>
              <a:rPr lang="en-AU" altLang="en-US" sz="1600" dirty="0">
                <a:latin typeface="Arial Narrow" panose="020B0606020202030204" pitchFamily="34" charset="0"/>
              </a:rPr>
              <a:t>Haugen 1950  </a:t>
            </a:r>
            <a:r>
              <a:rPr lang="en-AU" altLang="en-US" sz="1600" dirty="0" smtClean="0">
                <a:latin typeface="Arial Narrow" panose="020B0606020202030204" pitchFamily="34" charset="0"/>
              </a:rPr>
              <a:t/>
            </a:r>
            <a:br>
              <a:rPr lang="en-AU" altLang="en-US" sz="1600" dirty="0" smtClean="0">
                <a:latin typeface="Arial Narrow" panose="020B0606020202030204" pitchFamily="34" charset="0"/>
              </a:rPr>
            </a:br>
            <a:r>
              <a:rPr lang="en-AU" altLang="en-US" sz="1600" b="1" dirty="0" smtClean="0">
                <a:latin typeface="Arial Narrow" panose="020B0606020202030204" pitchFamily="34" charset="0"/>
                <a:cs typeface="Times New Roman" panose="02020603050405020304" pitchFamily="18" charset="0"/>
              </a:rPr>
              <a:t>Reproduced </a:t>
            </a:r>
            <a:r>
              <a:rPr lang="en-AU" altLang="en-US" sz="1600" b="1" dirty="0">
                <a:latin typeface="Arial Narrow" panose="020B0606020202030204" pitchFamily="34" charset="0"/>
                <a:cs typeface="Times New Roman" panose="02020603050405020304" pitchFamily="18" charset="0"/>
              </a:rPr>
              <a:t>with permission </a:t>
            </a:r>
            <a:r>
              <a:rPr lang="en-AU" altLang="en-US" sz="1600" b="1" dirty="0">
                <a:latin typeface="Arial Narrow" panose="020B0606020202030204" pitchFamily="34" charset="0"/>
                <a:cs typeface="Times New Roman" panose="02020603050405020304" pitchFamily="18" charset="0"/>
              </a:rPr>
              <a:t>under license # 604530 </a:t>
            </a:r>
            <a:r>
              <a:rPr lang="en-AU" altLang="en-US" sz="1600" b="1" dirty="0" smtClean="0">
                <a:latin typeface="Arial Narrow" panose="020B0606020202030204" pitchFamily="34" charset="0"/>
                <a:cs typeface="Times New Roman" panose="02020603050405020304" pitchFamily="18" charset="0"/>
              </a:rPr>
              <a:t/>
            </a:r>
            <a:br>
              <a:rPr lang="en-AU" altLang="en-US" sz="1600" b="1" dirty="0" smtClean="0">
                <a:latin typeface="Arial Narrow" panose="020B0606020202030204" pitchFamily="34" charset="0"/>
                <a:cs typeface="Times New Roman" panose="02020603050405020304" pitchFamily="18" charset="0"/>
              </a:rPr>
            </a:br>
            <a:r>
              <a:rPr lang="en-AU" altLang="en-US" sz="1600" b="1" dirty="0" smtClean="0">
                <a:latin typeface="Arial Narrow" panose="020B0606020202030204" pitchFamily="34" charset="0"/>
                <a:cs typeface="Times New Roman" panose="02020603050405020304" pitchFamily="18" charset="0"/>
              </a:rPr>
              <a:t>Licensing </a:t>
            </a:r>
            <a:r>
              <a:rPr lang="en-AU" altLang="en-US" sz="1600" b="1" dirty="0">
                <a:latin typeface="Arial Narrow" panose="020B0606020202030204" pitchFamily="34" charset="0"/>
                <a:cs typeface="Times New Roman" panose="02020603050405020304" pitchFamily="18" charset="0"/>
              </a:rPr>
              <a:t>- Copyright Cleared Music for Churches.</a:t>
            </a:r>
            <a:endParaRPr lang="en-US" altLang="en-US" sz="1600" b="1" dirty="0">
              <a:latin typeface="Arial Narrow" panose="020B0606020202030204" pitchFamily="34" charset="0"/>
              <a:cs typeface="Times New Roman" panose="02020603050405020304" pitchFamily="18" charset="0"/>
            </a:endParaRPr>
          </a:p>
        </p:txBody>
      </p:sp>
    </p:spTree>
    <p:extLst>
      <p:ext uri="{BB962C8B-B14F-4D97-AF65-F5344CB8AC3E}">
        <p14:creationId xmlns:p14="http://schemas.microsoft.com/office/powerpoint/2010/main" xmlns="" val="3910938503"/>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56412" y="649705"/>
            <a:ext cx="8819146" cy="3741821"/>
          </a:xfrm>
        </p:spPr>
        <p:txBody>
          <a:bodyPr/>
          <a:lstStyle/>
          <a:p>
            <a:pPr algn="l"/>
            <a:r>
              <a:rPr lang="en-AU" altLang="en-US" sz="4000" b="1" dirty="0">
                <a:latin typeface="Arial Narrow" panose="020B0606020202030204" pitchFamily="34" charset="0"/>
                <a:cs typeface="Times New Roman" panose="02020603050405020304" pitchFamily="18" charset="0"/>
              </a:rPr>
              <a:t>Here in this place new light is streaming,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now is the darkness vanished away.</a:t>
            </a:r>
            <a:r>
              <a:rPr lang="en-US" altLang="en-US" sz="4000" b="1" dirty="0">
                <a:latin typeface="Arial Narrow" panose="020B0606020202030204" pitchFamily="34" charset="0"/>
                <a:cs typeface="Times New Roman" panose="02020603050405020304" pitchFamily="18" charset="0"/>
              </a:rPr>
              <a:t> </a:t>
            </a:r>
            <a:r>
              <a:rPr lang="en-AU" altLang="en-US" sz="4000" b="1" dirty="0">
                <a:latin typeface="Arial Narrow" panose="020B0606020202030204" pitchFamily="34" charset="0"/>
                <a:cs typeface="Times New Roman" panose="02020603050405020304" pitchFamily="18" charset="0"/>
              </a:rPr>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See, in this space, </a:t>
            </a:r>
            <a:r>
              <a:rPr lang="en-AU" altLang="en-US" sz="4000" b="1" dirty="0" smtClean="0">
                <a:latin typeface="Arial Narrow" panose="020B0606020202030204" pitchFamily="34" charset="0"/>
                <a:cs typeface="Times New Roman" panose="02020603050405020304" pitchFamily="18" charset="0"/>
              </a:rPr>
              <a:t/>
            </a:r>
            <a:br>
              <a:rPr lang="en-AU" altLang="en-US" sz="4000" b="1" dirty="0" smtClean="0">
                <a:latin typeface="Arial Narrow" panose="020B0606020202030204" pitchFamily="34" charset="0"/>
                <a:cs typeface="Times New Roman" panose="02020603050405020304" pitchFamily="18" charset="0"/>
              </a:rPr>
            </a:br>
            <a:r>
              <a:rPr lang="en-AU" altLang="en-US" sz="4000" b="1" dirty="0" smtClean="0">
                <a:latin typeface="Arial Narrow" panose="020B0606020202030204" pitchFamily="34" charset="0"/>
                <a:cs typeface="Times New Roman" panose="02020603050405020304" pitchFamily="18" charset="0"/>
              </a:rPr>
              <a:t> </a:t>
            </a:r>
            <a:r>
              <a:rPr lang="en-AU" altLang="en-US" sz="4000" b="1" dirty="0" smtClean="0">
                <a:latin typeface="Arial Narrow" panose="020B0606020202030204" pitchFamily="34" charset="0"/>
                <a:cs typeface="Times New Roman" panose="02020603050405020304" pitchFamily="18" charset="0"/>
              </a:rPr>
              <a:t>  </a:t>
            </a:r>
            <a:r>
              <a:rPr lang="en-AU" altLang="en-US" sz="4000" b="1" dirty="0" smtClean="0">
                <a:latin typeface="Arial Narrow" panose="020B0606020202030204" pitchFamily="34" charset="0"/>
                <a:cs typeface="Times New Roman" panose="02020603050405020304" pitchFamily="18" charset="0"/>
              </a:rPr>
              <a:t>our </a:t>
            </a:r>
            <a:r>
              <a:rPr lang="en-AU" altLang="en-US" sz="4000" b="1" dirty="0">
                <a:latin typeface="Arial Narrow" panose="020B0606020202030204" pitchFamily="34" charset="0"/>
                <a:cs typeface="Times New Roman" panose="02020603050405020304" pitchFamily="18" charset="0"/>
              </a:rPr>
              <a:t>fears and our </a:t>
            </a:r>
            <a:r>
              <a:rPr lang="en-AU" altLang="en-US" sz="4000" b="1" dirty="0" err="1">
                <a:latin typeface="Arial Narrow" panose="020B0606020202030204" pitchFamily="34" charset="0"/>
                <a:cs typeface="Times New Roman" panose="02020603050405020304" pitchFamily="18" charset="0"/>
              </a:rPr>
              <a:t>dreamings</a:t>
            </a:r>
            <a:r>
              <a:rPr lang="en-AU" altLang="en-US" sz="4000" b="1" dirty="0">
                <a:latin typeface="Arial Narrow" panose="020B0606020202030204" pitchFamily="34" charset="0"/>
                <a:cs typeface="Times New Roman" panose="02020603050405020304" pitchFamily="18" charset="0"/>
              </a:rPr>
              <a:t>,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Brought here to you in the light of this day.</a:t>
            </a:r>
            <a:r>
              <a:rPr lang="en-US" altLang="en-US" sz="4000" b="1" dirty="0">
                <a:latin typeface="Arial Narrow" panose="020B0606020202030204" pitchFamily="34" charset="0"/>
                <a:cs typeface="Times New Roman" panose="02020603050405020304" pitchFamily="18" charset="0"/>
              </a:rPr>
              <a:t> </a:t>
            </a:r>
          </a:p>
        </p:txBody>
      </p:sp>
    </p:spTree>
    <p:extLst>
      <p:ext uri="{BB962C8B-B14F-4D97-AF65-F5344CB8AC3E}">
        <p14:creationId xmlns:p14="http://schemas.microsoft.com/office/powerpoint/2010/main" xmlns="" val="213287580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8758" y="673769"/>
            <a:ext cx="8434137" cy="3428999"/>
          </a:xfrm>
        </p:spPr>
        <p:txBody>
          <a:bodyPr/>
          <a:lstStyle/>
          <a:p>
            <a:pPr algn="l"/>
            <a:r>
              <a:rPr lang="en-AU" altLang="en-US" sz="4000" b="1" dirty="0">
                <a:latin typeface="Arial Narrow" panose="020B0606020202030204" pitchFamily="34" charset="0"/>
                <a:cs typeface="Times New Roman" panose="02020603050405020304" pitchFamily="18" charset="0"/>
              </a:rPr>
              <a:t>Gather us in, the lost and forsaken;</a:t>
            </a:r>
            <a:r>
              <a:rPr lang="en-US" altLang="en-US" sz="4000" dirty="0">
                <a:latin typeface="Arial Narrow" panose="020B0606020202030204" pitchFamily="34" charset="0"/>
              </a:rPr>
              <a:t> </a:t>
            </a:r>
            <a:r>
              <a:rPr lang="en-AU" altLang="en-US" sz="4000" dirty="0">
                <a:latin typeface="Arial Narrow" panose="020B0606020202030204" pitchFamily="34" charset="0"/>
              </a:rPr>
              <a:t/>
            </a:r>
            <a:br>
              <a:rPr lang="en-AU" altLang="en-US" sz="4000"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gather us in, the blind and the lame;</a:t>
            </a:r>
            <a:r>
              <a:rPr lang="en-US" altLang="en-US" sz="4000" dirty="0">
                <a:latin typeface="Arial Narrow" panose="020B0606020202030204" pitchFamily="34" charset="0"/>
              </a:rPr>
              <a:t> </a:t>
            </a:r>
            <a:r>
              <a:rPr lang="en-AU" altLang="en-US" sz="4000" dirty="0">
                <a:latin typeface="Arial Narrow" panose="020B0606020202030204" pitchFamily="34" charset="0"/>
              </a:rPr>
              <a:t/>
            </a:r>
            <a:br>
              <a:rPr lang="en-AU" altLang="en-US" sz="4000"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call to us now, and we shall awaken,</a:t>
            </a:r>
            <a:r>
              <a:rPr lang="en-US" altLang="en-US" sz="4000" dirty="0">
                <a:latin typeface="Arial Narrow" panose="020B0606020202030204" pitchFamily="34" charset="0"/>
              </a:rPr>
              <a:t> </a:t>
            </a:r>
            <a:r>
              <a:rPr lang="en-AU" altLang="en-US" sz="4000" dirty="0">
                <a:latin typeface="Arial Narrow" panose="020B0606020202030204" pitchFamily="34" charset="0"/>
              </a:rPr>
              <a:t/>
            </a:r>
            <a:br>
              <a:rPr lang="en-AU" altLang="en-US" sz="4000"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we shall arise at the sound of our name.</a:t>
            </a:r>
            <a:endParaRPr lang="en-US" altLang="en-US" sz="4000" dirty="0">
              <a:latin typeface="Arial Narrow" panose="020B0606020202030204" pitchFamily="34" charset="0"/>
              <a:cs typeface="Times New Roman" panose="02020603050405020304" pitchFamily="18" charset="0"/>
            </a:endParaRPr>
          </a:p>
        </p:txBody>
      </p:sp>
    </p:spTree>
    <p:extLst>
      <p:ext uri="{BB962C8B-B14F-4D97-AF65-F5344CB8AC3E}">
        <p14:creationId xmlns:p14="http://schemas.microsoft.com/office/powerpoint/2010/main" xmlns="" val="1875504771"/>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92505" y="2"/>
            <a:ext cx="8674769" cy="5799219"/>
          </a:xfrm>
        </p:spPr>
        <p:txBody>
          <a:bodyPr/>
          <a:lstStyle/>
          <a:p>
            <a:pPr algn="l"/>
            <a:r>
              <a:rPr lang="en-AU" altLang="en-US" sz="4000" b="1" dirty="0">
                <a:latin typeface="Arial Narrow" panose="020B0606020202030204" pitchFamily="34" charset="0"/>
                <a:cs typeface="Times New Roman" panose="02020603050405020304" pitchFamily="18" charset="0"/>
              </a:rPr>
              <a:t>We are the young, our lives are a mystery;</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We are the old, who yearn for your face;</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We have been sung </a:t>
            </a:r>
            <a:r>
              <a:rPr lang="en-AU" altLang="en-US" sz="4000" b="1" dirty="0" smtClean="0">
                <a:latin typeface="Arial Narrow" panose="020B0606020202030204" pitchFamily="34" charset="0"/>
                <a:cs typeface="Times New Roman" panose="02020603050405020304" pitchFamily="18" charset="0"/>
              </a:rPr>
              <a:t/>
            </a:r>
            <a:br>
              <a:rPr lang="en-AU" altLang="en-US" sz="4000" b="1" dirty="0" smtClean="0">
                <a:latin typeface="Arial Narrow" panose="020B0606020202030204" pitchFamily="34" charset="0"/>
                <a:cs typeface="Times New Roman" panose="02020603050405020304" pitchFamily="18" charset="0"/>
              </a:rPr>
            </a:br>
            <a:r>
              <a:rPr lang="en-AU" altLang="en-US" sz="4000" b="1" dirty="0" smtClean="0">
                <a:latin typeface="Arial Narrow" panose="020B0606020202030204" pitchFamily="34" charset="0"/>
                <a:cs typeface="Times New Roman" panose="02020603050405020304" pitchFamily="18" charset="0"/>
              </a:rPr>
              <a:t> </a:t>
            </a:r>
            <a:r>
              <a:rPr lang="en-AU" altLang="en-US" sz="4000" b="1" dirty="0" smtClean="0">
                <a:latin typeface="Arial Narrow" panose="020B0606020202030204" pitchFamily="34" charset="0"/>
                <a:cs typeface="Times New Roman" panose="02020603050405020304" pitchFamily="18" charset="0"/>
              </a:rPr>
              <a:t>   </a:t>
            </a:r>
            <a:r>
              <a:rPr lang="en-AU" altLang="en-US" sz="4000" b="1" dirty="0" smtClean="0">
                <a:latin typeface="Arial Narrow" panose="020B0606020202030204" pitchFamily="34" charset="0"/>
                <a:cs typeface="Times New Roman" panose="02020603050405020304" pitchFamily="18" charset="0"/>
              </a:rPr>
              <a:t>throughout </a:t>
            </a:r>
            <a:r>
              <a:rPr lang="en-AU" altLang="en-US" sz="4000" b="1" dirty="0">
                <a:latin typeface="Arial Narrow" panose="020B0606020202030204" pitchFamily="34" charset="0"/>
                <a:cs typeface="Times New Roman" panose="02020603050405020304" pitchFamily="18" charset="0"/>
              </a:rPr>
              <a:t>all of history,</a:t>
            </a:r>
            <a:r>
              <a:rPr lang="en-US" altLang="en-US" sz="4000" b="1" dirty="0">
                <a:latin typeface="Arial Narrow" panose="020B0606020202030204" pitchFamily="34" charset="0"/>
                <a:cs typeface="Times New Roman" panose="02020603050405020304" pitchFamily="18" charset="0"/>
              </a:rPr>
              <a:t> </a:t>
            </a:r>
            <a:br>
              <a:rPr lang="en-US"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called to be light to the whole human race.</a:t>
            </a:r>
            <a:r>
              <a:rPr lang="en-US" altLang="en-US" sz="4000" b="1" dirty="0">
                <a:latin typeface="Arial Narrow" panose="020B0606020202030204" pitchFamily="34" charset="0"/>
                <a:cs typeface="Times New Roman" panose="02020603050405020304" pitchFamily="18" charset="0"/>
              </a:rPr>
              <a:t>  </a:t>
            </a:r>
            <a:br>
              <a:rPr lang="en-US" altLang="en-US" sz="4000" b="1" dirty="0">
                <a:latin typeface="Arial Narrow" panose="020B0606020202030204" pitchFamily="34" charset="0"/>
                <a:cs typeface="Times New Roman" panose="02020603050405020304" pitchFamily="18" charset="0"/>
              </a:rPr>
            </a:br>
            <a:endParaRPr lang="en-US" altLang="en-US" sz="4000" b="1" dirty="0">
              <a:latin typeface="Arial Narrow" panose="020B0606020202030204" pitchFamily="34" charset="0"/>
              <a:cs typeface="Times New Roman" panose="02020603050405020304" pitchFamily="18" charset="0"/>
            </a:endParaRPr>
          </a:p>
        </p:txBody>
      </p:sp>
    </p:spTree>
    <p:extLst>
      <p:ext uri="{BB962C8B-B14F-4D97-AF65-F5344CB8AC3E}">
        <p14:creationId xmlns:p14="http://schemas.microsoft.com/office/powerpoint/2010/main" xmlns="" val="3725957826"/>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42899" y="491069"/>
            <a:ext cx="8554915" cy="3562185"/>
          </a:xfrm>
        </p:spPr>
        <p:txBody>
          <a:bodyPr/>
          <a:lstStyle/>
          <a:p>
            <a:pPr algn="l"/>
            <a:r>
              <a:rPr lang="en-AU" altLang="en-US" sz="4000" b="1" dirty="0">
                <a:latin typeface="Arial Narrow" panose="020B0606020202030204" pitchFamily="34" charset="0"/>
                <a:cs typeface="Times New Roman" panose="02020603050405020304" pitchFamily="18" charset="0"/>
              </a:rPr>
              <a:t>Gather us in, the rich and the haughty;</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gather us in, the proud and the strong;</a:t>
            </a:r>
            <a:r>
              <a:rPr lang="en-US" altLang="en-US" sz="4000" b="1" dirty="0">
                <a:latin typeface="Arial Narrow" panose="020B0606020202030204" pitchFamily="34" charset="0"/>
                <a:cs typeface="Times New Roman" panose="02020603050405020304" pitchFamily="18" charset="0"/>
              </a:rPr>
              <a:t> </a:t>
            </a:r>
            <a:r>
              <a:rPr lang="en-AU" altLang="en-US" sz="4000" b="1" dirty="0">
                <a:latin typeface="Arial Narrow" panose="020B0606020202030204" pitchFamily="34" charset="0"/>
                <a:cs typeface="Times New Roman" panose="02020603050405020304" pitchFamily="18" charset="0"/>
              </a:rPr>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give us a heart, so meek and so lowly,</a:t>
            </a:r>
            <a:r>
              <a:rPr lang="en-US" altLang="en-US" sz="4000" b="1" dirty="0">
                <a:latin typeface="Arial Narrow" panose="020B0606020202030204" pitchFamily="34" charset="0"/>
                <a:cs typeface="Times New Roman" panose="02020603050405020304" pitchFamily="18" charset="0"/>
              </a:rPr>
              <a:t> </a:t>
            </a:r>
            <a:r>
              <a:rPr lang="en-AU" altLang="en-US" sz="4000" b="1" dirty="0">
                <a:latin typeface="Arial Narrow" panose="020B0606020202030204" pitchFamily="34" charset="0"/>
                <a:cs typeface="Times New Roman" panose="02020603050405020304" pitchFamily="18" charset="0"/>
              </a:rPr>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give us the courage to enter the song.</a:t>
            </a:r>
            <a:r>
              <a:rPr lang="en-US" altLang="en-US" sz="4000" b="1" dirty="0">
                <a:latin typeface="Arial Narrow" panose="020B0606020202030204" pitchFamily="34" charset="0"/>
                <a:cs typeface="Times New Roman" panose="02020603050405020304" pitchFamily="18" charset="0"/>
              </a:rPr>
              <a:t> </a:t>
            </a:r>
            <a:r>
              <a:rPr lang="en-US" altLang="en-US" sz="4000" b="1" dirty="0">
                <a:latin typeface="Arial Narrow" panose="020B0606020202030204" pitchFamily="34" charset="0"/>
              </a:rPr>
              <a:t> </a:t>
            </a:r>
          </a:p>
        </p:txBody>
      </p:sp>
    </p:spTree>
    <p:extLst>
      <p:ext uri="{BB962C8B-B14F-4D97-AF65-F5344CB8AC3E}">
        <p14:creationId xmlns:p14="http://schemas.microsoft.com/office/powerpoint/2010/main" xmlns="" val="1082076016"/>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46185" y="606669"/>
            <a:ext cx="8695592" cy="3921369"/>
          </a:xfrm>
        </p:spPr>
        <p:txBody>
          <a:bodyPr/>
          <a:lstStyle/>
          <a:p>
            <a:pPr algn="l"/>
            <a:r>
              <a:rPr lang="en-AU" altLang="en-US" sz="4000" b="1" dirty="0">
                <a:latin typeface="Arial Narrow" panose="020B0606020202030204" pitchFamily="34" charset="0"/>
                <a:cs typeface="Times New Roman" panose="02020603050405020304" pitchFamily="18" charset="0"/>
              </a:rPr>
              <a:t>Not in the dark of buildings confining,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not in some heaven light years away,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but here in this space,</a:t>
            </a:r>
            <a:r>
              <a:rPr lang="en-US" altLang="en-US" sz="4000" b="1" dirty="0">
                <a:latin typeface="Arial Narrow" panose="020B0606020202030204" pitchFamily="34" charset="0"/>
                <a:cs typeface="Times New Roman" panose="02020603050405020304" pitchFamily="18" charset="0"/>
              </a:rPr>
              <a:t> </a:t>
            </a:r>
            <a:r>
              <a:rPr lang="en-US" altLang="en-US" sz="4000" b="1" dirty="0" smtClean="0">
                <a:latin typeface="Arial Narrow" panose="020B0606020202030204" pitchFamily="34" charset="0"/>
                <a:cs typeface="Times New Roman" panose="02020603050405020304" pitchFamily="18" charset="0"/>
              </a:rPr>
              <a:t/>
            </a:r>
            <a:br>
              <a:rPr lang="en-US" altLang="en-US" sz="4000" b="1" dirty="0" smtClean="0">
                <a:latin typeface="Arial Narrow" panose="020B0606020202030204" pitchFamily="34" charset="0"/>
                <a:cs typeface="Times New Roman" panose="02020603050405020304" pitchFamily="18" charset="0"/>
              </a:rPr>
            </a:br>
            <a:r>
              <a:rPr lang="en-US" altLang="en-US" sz="4000" b="1" dirty="0" smtClean="0">
                <a:latin typeface="Arial Narrow" panose="020B0606020202030204" pitchFamily="34" charset="0"/>
                <a:cs typeface="Times New Roman" panose="02020603050405020304" pitchFamily="18" charset="0"/>
              </a:rPr>
              <a:t> </a:t>
            </a:r>
            <a:r>
              <a:rPr lang="en-US" altLang="en-US" sz="4000" b="1" dirty="0" smtClean="0">
                <a:latin typeface="Arial Narrow" panose="020B0606020202030204" pitchFamily="34" charset="0"/>
                <a:cs typeface="Times New Roman" panose="02020603050405020304" pitchFamily="18" charset="0"/>
              </a:rPr>
              <a:t>   </a:t>
            </a:r>
            <a:r>
              <a:rPr lang="en-AU" altLang="en-US" sz="4000" b="1" dirty="0" smtClean="0">
                <a:latin typeface="Arial Narrow" panose="020B0606020202030204" pitchFamily="34" charset="0"/>
                <a:cs typeface="Times New Roman" panose="02020603050405020304" pitchFamily="18" charset="0"/>
              </a:rPr>
              <a:t>the </a:t>
            </a:r>
            <a:r>
              <a:rPr lang="en-AU" altLang="en-US" sz="4000" b="1" dirty="0">
                <a:latin typeface="Arial Narrow" panose="020B0606020202030204" pitchFamily="34" charset="0"/>
                <a:cs typeface="Times New Roman" panose="02020603050405020304" pitchFamily="18" charset="0"/>
              </a:rPr>
              <a:t>new light is shining,</a:t>
            </a:r>
            <a:r>
              <a:rPr lang="en-US" altLang="en-US" sz="4000" b="1" dirty="0">
                <a:latin typeface="Arial Narrow" panose="020B0606020202030204" pitchFamily="34" charset="0"/>
                <a:cs typeface="Times New Roman" panose="02020603050405020304" pitchFamily="18" charset="0"/>
              </a:rPr>
              <a:t> </a:t>
            </a:r>
            <a:br>
              <a:rPr lang="en-US"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now is the kingdom, now is the day.</a:t>
            </a:r>
            <a:r>
              <a:rPr lang="en-US" altLang="en-US" sz="4000" b="1" dirty="0">
                <a:latin typeface="Arial Narrow" panose="020B0606020202030204" pitchFamily="34" charset="0"/>
                <a:cs typeface="Times New Roman" panose="02020603050405020304" pitchFamily="18" charset="0"/>
              </a:rPr>
              <a:t> </a:t>
            </a:r>
            <a:r>
              <a:rPr lang="en-US" altLang="en-US" sz="4000" b="1" dirty="0">
                <a:latin typeface="Arial Narrow" panose="020B0606020202030204" pitchFamily="34" charset="0"/>
              </a:rPr>
              <a:t> </a:t>
            </a:r>
          </a:p>
        </p:txBody>
      </p:sp>
    </p:spTree>
    <p:extLst>
      <p:ext uri="{BB962C8B-B14F-4D97-AF65-F5344CB8AC3E}">
        <p14:creationId xmlns:p14="http://schemas.microsoft.com/office/powerpoint/2010/main" xmlns="" val="260721412"/>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54977" y="703385"/>
            <a:ext cx="8405445" cy="3640015"/>
          </a:xfrm>
        </p:spPr>
        <p:txBody>
          <a:bodyPr/>
          <a:lstStyle/>
          <a:p>
            <a:pPr algn="l"/>
            <a:r>
              <a:rPr lang="en-AU" altLang="en-US" sz="4000" b="1" dirty="0">
                <a:latin typeface="Arial Narrow" panose="020B0606020202030204" pitchFamily="34" charset="0"/>
                <a:cs typeface="Times New Roman" panose="02020603050405020304" pitchFamily="18" charset="0"/>
              </a:rPr>
              <a:t>Gather us in, and hold us forever,</a:t>
            </a:r>
            <a:r>
              <a:rPr lang="en-US" altLang="en-US" sz="4000" b="1" dirty="0">
                <a:latin typeface="Arial Narrow" panose="020B0606020202030204" pitchFamily="34" charset="0"/>
              </a:rPr>
              <a:t> </a:t>
            </a:r>
            <a:r>
              <a:rPr lang="en-AU" altLang="en-US" sz="4000" b="1" dirty="0">
                <a:latin typeface="Arial Narrow" panose="020B0606020202030204" pitchFamily="34" charset="0"/>
              </a:rPr>
              <a:t/>
            </a:r>
            <a:br>
              <a:rPr lang="en-AU" altLang="en-US" sz="4000" b="1"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gather us in, and make us your own;</a:t>
            </a:r>
            <a:r>
              <a:rPr lang="en-US" altLang="en-US" sz="4000" b="1" dirty="0">
                <a:latin typeface="Arial Narrow" panose="020B0606020202030204" pitchFamily="34" charset="0"/>
              </a:rPr>
              <a:t> </a:t>
            </a:r>
            <a:r>
              <a:rPr lang="en-AU" altLang="en-US" sz="4000" b="1" dirty="0">
                <a:latin typeface="Arial Narrow" panose="020B0606020202030204" pitchFamily="34" charset="0"/>
              </a:rPr>
              <a:t/>
            </a:r>
            <a:br>
              <a:rPr lang="en-AU" altLang="en-US" sz="4000" b="1"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gather us in, all peoples together,</a:t>
            </a:r>
            <a:r>
              <a:rPr lang="en-US" altLang="en-US" sz="4000" b="1" dirty="0">
                <a:latin typeface="Arial Narrow" panose="020B0606020202030204" pitchFamily="34" charset="0"/>
              </a:rPr>
              <a:t> </a:t>
            </a:r>
            <a:r>
              <a:rPr lang="en-AU" altLang="en-US" sz="4000" b="1" dirty="0">
                <a:latin typeface="Arial Narrow" panose="020B0606020202030204" pitchFamily="34" charset="0"/>
              </a:rPr>
              <a:t/>
            </a:r>
            <a:br>
              <a:rPr lang="en-AU" altLang="en-US" sz="4000" b="1"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fire of  love in our flesh and our bone.</a:t>
            </a:r>
            <a:r>
              <a:rPr lang="en-US" altLang="en-US" sz="4000" b="1" dirty="0">
                <a:latin typeface="Arial Narrow" panose="020B0606020202030204" pitchFamily="34" charset="0"/>
              </a:rPr>
              <a:t> </a:t>
            </a:r>
          </a:p>
        </p:txBody>
      </p:sp>
    </p:spTree>
    <p:extLst>
      <p:ext uri="{BB962C8B-B14F-4D97-AF65-F5344CB8AC3E}">
        <p14:creationId xmlns:p14="http://schemas.microsoft.com/office/powerpoint/2010/main" xmlns="" val="3998158155"/>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026"/>
          <p:cNvSpPr>
            <a:spLocks noGrp="1" noChangeArrowheads="1"/>
          </p:cNvSpPr>
          <p:nvPr>
            <p:ph type="title"/>
          </p:nvPr>
        </p:nvSpPr>
        <p:spPr/>
        <p:txBody>
          <a:bodyPr/>
          <a:lstStyle/>
          <a:p>
            <a:endParaRPr lang="en-US" altLang="en-US" smtClean="0"/>
          </a:p>
        </p:txBody>
      </p:sp>
    </p:spTree>
    <p:extLst>
      <p:ext uri="{BB962C8B-B14F-4D97-AF65-F5344CB8AC3E}">
        <p14:creationId xmlns:p14="http://schemas.microsoft.com/office/powerpoint/2010/main" xmlns="" val="1079625278"/>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Morilata standard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Morilata standard1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rilata standard1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rilata standard1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rilata standard1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rilata standard1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rilata standard1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rilata standard1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67</Words>
  <Application>Microsoft Office PowerPoint</Application>
  <PresentationFormat>On-screen Show (4:3)</PresentationFormat>
  <Paragraphs>15</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Morilata standard1</vt:lpstr>
      <vt:lpstr>Hymn TIS 474  Here in this place new light is streaming (Gather us in)  Marty Haugen 1950   Reproduced with permission under license # 604530  Licensing - Copyright Cleared Music for Churches.</vt:lpstr>
      <vt:lpstr>Here in this place new light is streaming,  now is the darkness vanished away.  See, in this space,     our fears and our dreamings,  Brought here to you in the light of this day. </vt:lpstr>
      <vt:lpstr>Gather us in, the lost and forsaken;  gather us in, the blind and the lame;  call to us now, and we shall awaken,  we shall arise at the sound of our name.</vt:lpstr>
      <vt:lpstr>We are the young, our lives are a mystery; We are the old, who yearn for your face; We have been sung      throughout all of history,  called to be light to the whole human race.   </vt:lpstr>
      <vt:lpstr>Gather us in, the rich and the haughty; gather us in, the proud and the strong;  give us a heart, so meek and so lowly,  give us the courage to enter the song.  </vt:lpstr>
      <vt:lpstr>Not in the dark of buildings confining,  not in some heaven light years away,  but here in this space,      the new light is shining,  now is the kingdom, now is the day.  </vt:lpstr>
      <vt:lpstr>Gather us in, and hold us forever,  gather us in, and make us your own;  gather us in, all peoples together,  fire of  love in our flesh and our bone. </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Hymn TIS 474  Here in this place new light is streaming   (Gather us in)   Marty Haugen 1950  Reproduced with permission under license # 604530   Licensing - Copyright Cleared Music for Churches.</dc:title>
  <dc:creator>David Purling</dc:creator>
  <cp:lastModifiedBy>Admin</cp:lastModifiedBy>
  <cp:revision>5</cp:revision>
  <dcterms:created xsi:type="dcterms:W3CDTF">2018-04-14T08:22:49Z</dcterms:created>
  <dcterms:modified xsi:type="dcterms:W3CDTF">2018-04-16T07:31:44Z</dcterms:modified>
</cp:coreProperties>
</file>