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tableStyles.xml" ContentType="application/vnd.openxmlformats-officedocument.presentationml.tableStyles+xml"/>
  <Override PartName="/ppt/slideLayouts/slideLayout11.xml" ContentType="application/vnd.openxmlformats-officedocument.presentationml.slideLayout+xml"/>
  <Override PartName="/ppt/commentAuthors.xml" ContentType="application/vnd.openxmlformats-officedocument.presentationml.commentAuthors+xml"/>
  <Override PartName="/ppt/slideLayouts/slideLayout10.xml" ContentType="application/vnd.openxmlformats-officedocument.presentationml.slideLayout+xml"/>
  <Override PartName="/ppt/notesSlides/notesSlide6.xml" ContentType="application/vnd.openxmlformats-officedocument.presentationml.notesSlide+xml"/>
  <Override PartName="/ppt/viewProps.xml" ContentType="application/vnd.openxmlformats-officedocument.presentationml.viewProps+xml"/>
  <Override PartName="/ppt/slideLayouts/slideLayout9.xml" ContentType="application/vnd.openxmlformats-officedocument.presentationml.slideLayout+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648" r:id="rId1"/>
  </p:sldMasterIdLst>
  <p:notesMasterIdLst>
    <p:notesMasterId r:id="rId8"/>
  </p:notesMasterIdLst>
  <p:sldIdLst>
    <p:sldId id="1826" r:id="rId2"/>
    <p:sldId id="1827" r:id="rId3"/>
    <p:sldId id="1828" r:id="rId4"/>
    <p:sldId id="1829" r:id="rId5"/>
    <p:sldId id="1830" r:id="rId6"/>
    <p:sldId id="1831" r:id="rId7"/>
  </p:sldIdLst>
  <p:sldSz cx="9144000" cy="6858000" type="screen4x3"/>
  <p:notesSz cx="6858000" cy="9144000"/>
  <p:defaultTextStyle>
    <a:defPPr>
      <a:defRPr lang="en-US"/>
    </a:defPPr>
    <a:lvl1pPr algn="l" rtl="0" fontAlgn="base">
      <a:spcBef>
        <a:spcPct val="0"/>
      </a:spcBef>
      <a:spcAft>
        <a:spcPct val="0"/>
      </a:spcAft>
      <a:defRPr sz="4400" b="1" kern="1200">
        <a:solidFill>
          <a:schemeClr val="tx2"/>
        </a:solidFill>
        <a:latin typeface="Arial" pitchFamily="34" charset="0"/>
        <a:ea typeface="+mn-ea"/>
        <a:cs typeface="+mn-cs"/>
      </a:defRPr>
    </a:lvl1pPr>
    <a:lvl2pPr marL="457200" algn="l" rtl="0" fontAlgn="base">
      <a:spcBef>
        <a:spcPct val="0"/>
      </a:spcBef>
      <a:spcAft>
        <a:spcPct val="0"/>
      </a:spcAft>
      <a:defRPr sz="4400" b="1" kern="1200">
        <a:solidFill>
          <a:schemeClr val="tx2"/>
        </a:solidFill>
        <a:latin typeface="Arial" pitchFamily="34" charset="0"/>
        <a:ea typeface="+mn-ea"/>
        <a:cs typeface="+mn-cs"/>
      </a:defRPr>
    </a:lvl2pPr>
    <a:lvl3pPr marL="914400" algn="l" rtl="0" fontAlgn="base">
      <a:spcBef>
        <a:spcPct val="0"/>
      </a:spcBef>
      <a:spcAft>
        <a:spcPct val="0"/>
      </a:spcAft>
      <a:defRPr sz="4400" b="1" kern="1200">
        <a:solidFill>
          <a:schemeClr val="tx2"/>
        </a:solidFill>
        <a:latin typeface="Arial" pitchFamily="34" charset="0"/>
        <a:ea typeface="+mn-ea"/>
        <a:cs typeface="+mn-cs"/>
      </a:defRPr>
    </a:lvl3pPr>
    <a:lvl4pPr marL="1371600" algn="l" rtl="0" fontAlgn="base">
      <a:spcBef>
        <a:spcPct val="0"/>
      </a:spcBef>
      <a:spcAft>
        <a:spcPct val="0"/>
      </a:spcAft>
      <a:defRPr sz="4400" b="1" kern="1200">
        <a:solidFill>
          <a:schemeClr val="tx2"/>
        </a:solidFill>
        <a:latin typeface="Arial" pitchFamily="34" charset="0"/>
        <a:ea typeface="+mn-ea"/>
        <a:cs typeface="+mn-cs"/>
      </a:defRPr>
    </a:lvl4pPr>
    <a:lvl5pPr marL="1828800" algn="l" rtl="0" fontAlgn="base">
      <a:spcBef>
        <a:spcPct val="0"/>
      </a:spcBef>
      <a:spcAft>
        <a:spcPct val="0"/>
      </a:spcAft>
      <a:defRPr sz="4400" b="1" kern="1200">
        <a:solidFill>
          <a:schemeClr val="tx2"/>
        </a:solidFill>
        <a:latin typeface="Arial" pitchFamily="34" charset="0"/>
        <a:ea typeface="+mn-ea"/>
        <a:cs typeface="+mn-cs"/>
      </a:defRPr>
    </a:lvl5pPr>
    <a:lvl6pPr marL="2286000" algn="l" defTabSz="914400" rtl="0" eaLnBrk="1" latinLnBrk="0" hangingPunct="1">
      <a:defRPr sz="4400" b="1" kern="1200">
        <a:solidFill>
          <a:schemeClr val="tx2"/>
        </a:solidFill>
        <a:latin typeface="Arial" pitchFamily="34" charset="0"/>
        <a:ea typeface="+mn-ea"/>
        <a:cs typeface="+mn-cs"/>
      </a:defRPr>
    </a:lvl6pPr>
    <a:lvl7pPr marL="2743200" algn="l" defTabSz="914400" rtl="0" eaLnBrk="1" latinLnBrk="0" hangingPunct="1">
      <a:defRPr sz="4400" b="1" kern="1200">
        <a:solidFill>
          <a:schemeClr val="tx2"/>
        </a:solidFill>
        <a:latin typeface="Arial" pitchFamily="34" charset="0"/>
        <a:ea typeface="+mn-ea"/>
        <a:cs typeface="+mn-cs"/>
      </a:defRPr>
    </a:lvl7pPr>
    <a:lvl8pPr marL="3200400" algn="l" defTabSz="914400" rtl="0" eaLnBrk="1" latinLnBrk="0" hangingPunct="1">
      <a:defRPr sz="4400" b="1" kern="1200">
        <a:solidFill>
          <a:schemeClr val="tx2"/>
        </a:solidFill>
        <a:latin typeface="Arial" pitchFamily="34" charset="0"/>
        <a:ea typeface="+mn-ea"/>
        <a:cs typeface="+mn-cs"/>
      </a:defRPr>
    </a:lvl8pPr>
    <a:lvl9pPr marL="3657600" algn="l" defTabSz="914400" rtl="0" eaLnBrk="1" latinLnBrk="0" hangingPunct="1">
      <a:defRPr sz="4400" b="1" kern="1200">
        <a:solidFill>
          <a:schemeClr val="tx2"/>
        </a:solidFill>
        <a:latin typeface="Arial" pitchFamily="34"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Margaret Cargill" initials="MC" lastIdx="1" clrIdx="0">
    <p:extLst>
      <p:ext uri="{19B8F6BF-5375-455C-9EA6-DF929625EA0E}">
        <p15:presenceInfo xmlns:p15="http://schemas.microsoft.com/office/powerpoint/2012/main" xmlns="" userId="S-1-5-21-1390582872-192029990-4074164785-40540"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clrMru>
    <a:srgbClr val="FFFFFF"/>
    <a:srgbClr val="FFFF66"/>
    <a:srgbClr val="FF3399"/>
    <a:srgbClr val="FFCC00"/>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6838" autoAdjust="0"/>
    <p:restoredTop sz="90485" autoAdjust="0"/>
  </p:normalViewPr>
  <p:slideViewPr>
    <p:cSldViewPr>
      <p:cViewPr varScale="1">
        <p:scale>
          <a:sx n="88" d="100"/>
          <a:sy n="88" d="100"/>
        </p:scale>
        <p:origin x="-780" y="-96"/>
      </p:cViewPr>
      <p:guideLst>
        <p:guide orient="horz" pos="2160"/>
        <p:guide pos="2880"/>
      </p:guideLst>
    </p:cSldViewPr>
  </p:slideViewPr>
  <p:outlineViewPr>
    <p:cViewPr>
      <p:scale>
        <a:sx n="33" d="100"/>
        <a:sy n="33" d="100"/>
      </p:scale>
      <p:origin x="0" y="0"/>
    </p:cViewPr>
  </p:outlineViewPr>
  <p:notesTextViewPr>
    <p:cViewPr>
      <p:scale>
        <a:sx n="3" d="2"/>
        <a:sy n="3" d="2"/>
      </p:scale>
      <p:origin x="0" y="0"/>
    </p:cViewPr>
  </p:notesTextViewPr>
  <p:sorterViewPr>
    <p:cViewPr varScale="1">
      <p:scale>
        <a:sx n="1" d="1"/>
        <a:sy n="1" d="1"/>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notesMaster" Target="notesMasters/notesMaster1.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commentAuthors" Target="commentAuthor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048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200">
                <a:latin typeface="Arial" charset="0"/>
              </a:defRPr>
            </a:lvl1pPr>
          </a:lstStyle>
          <a:p>
            <a:pPr>
              <a:defRPr/>
            </a:pPr>
            <a:endParaRPr lang="en-US"/>
          </a:p>
        </p:txBody>
      </p:sp>
      <p:sp>
        <p:nvSpPr>
          <p:cNvPr id="20483" name="Rectangle 3"/>
          <p:cNvSpPr>
            <a:spLocks noGrp="1" noChangeArrowheads="1"/>
          </p:cNvSpPr>
          <p:nvPr>
            <p:ph type="dt" idx="1"/>
          </p:nvPr>
        </p:nvSpPr>
        <p:spPr bwMode="auto">
          <a:xfrm>
            <a:off x="388620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200">
                <a:latin typeface="Arial" charset="0"/>
              </a:defRPr>
            </a:lvl1pPr>
          </a:lstStyle>
          <a:p>
            <a:pPr>
              <a:defRPr/>
            </a:pPr>
            <a:endParaRPr lang="en-US"/>
          </a:p>
        </p:txBody>
      </p:sp>
      <p:sp>
        <p:nvSpPr>
          <p:cNvPr id="10035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p:spPr>
      </p:sp>
      <p:sp>
        <p:nvSpPr>
          <p:cNvPr id="20485" name="Rectangle 5"/>
          <p:cNvSpPr>
            <a:spLocks noGrp="1" noChangeArrowheads="1"/>
          </p:cNvSpPr>
          <p:nvPr>
            <p:ph type="body" sz="quarter" idx="3"/>
          </p:nvPr>
        </p:nvSpPr>
        <p:spPr bwMode="auto">
          <a:xfrm>
            <a:off x="914400" y="4343400"/>
            <a:ext cx="50292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p>
        </p:txBody>
      </p:sp>
      <p:sp>
        <p:nvSpPr>
          <p:cNvPr id="20486" name="Rectangle 6"/>
          <p:cNvSpPr>
            <a:spLocks noGrp="1" noChangeArrowheads="1"/>
          </p:cNvSpPr>
          <p:nvPr>
            <p:ph type="ftr" sz="quarter" idx="4"/>
          </p:nvPr>
        </p:nvSpPr>
        <p:spPr bwMode="auto">
          <a:xfrm>
            <a:off x="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defRPr sz="1200">
                <a:latin typeface="Arial" charset="0"/>
              </a:defRPr>
            </a:lvl1pPr>
          </a:lstStyle>
          <a:p>
            <a:pPr>
              <a:defRPr/>
            </a:pPr>
            <a:endParaRPr lang="en-US"/>
          </a:p>
        </p:txBody>
      </p:sp>
      <p:sp>
        <p:nvSpPr>
          <p:cNvPr id="20487" name="Rectangle 7"/>
          <p:cNvSpPr>
            <a:spLocks noGrp="1" noChangeArrowheads="1"/>
          </p:cNvSpPr>
          <p:nvPr>
            <p:ph type="sldNum" sz="quarter" idx="5"/>
          </p:nvPr>
        </p:nvSpPr>
        <p:spPr bwMode="auto">
          <a:xfrm>
            <a:off x="3886200" y="8686800"/>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defRPr sz="1200">
                <a:latin typeface="Arial" charset="0"/>
              </a:defRPr>
            </a:lvl1pPr>
          </a:lstStyle>
          <a:p>
            <a:pPr>
              <a:defRPr/>
            </a:pPr>
            <a:fld id="{D37684E7-22A3-4248-B281-4CE9C58BA199}" type="slidenum">
              <a:rPr lang="en-US"/>
              <a:pPr>
                <a:defRPr/>
              </a:pPr>
              <a:t>‹#›</a:t>
            </a:fld>
            <a:endParaRPr lang="en-US"/>
          </a:p>
        </p:txBody>
      </p:sp>
    </p:spTree>
    <p:extLst>
      <p:ext uri="{BB962C8B-B14F-4D97-AF65-F5344CB8AC3E}">
        <p14:creationId xmlns:p14="http://schemas.microsoft.com/office/powerpoint/2010/main" xmlns="" val="116243589"/>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1031"/>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4A9C6C01-CEC9-4156-BF0E-B186C5876504}" type="slidenum">
              <a:rPr lang="en-US" altLang="en-US" sz="1200"/>
              <a:pPr/>
              <a:t>1</a:t>
            </a:fld>
            <a:endParaRPr lang="en-US" altLang="en-US" sz="1200"/>
          </a:p>
        </p:txBody>
      </p:sp>
      <p:sp>
        <p:nvSpPr>
          <p:cNvPr id="9219" name="Rectangle 2"/>
          <p:cNvSpPr>
            <a:spLocks noGrp="1" noRot="1" noChangeAspect="1" noChangeArrowheads="1" noTextEdit="1"/>
          </p:cNvSpPr>
          <p:nvPr>
            <p:ph type="sldImg"/>
          </p:nvPr>
        </p:nvSpPr>
        <p:spPr>
          <a:ln/>
        </p:spPr>
      </p:sp>
      <p:sp>
        <p:nvSpPr>
          <p:cNvPr id="9220" name="Rectangle 3"/>
          <p:cNvSpPr>
            <a:spLocks noGrp="1" noChangeArrowheads="1"/>
          </p:cNvSpPr>
          <p:nvPr>
            <p:ph type="body" idx="1"/>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xmlns="" val="277833395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1031"/>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EECAEBF0-8E41-40CB-B902-25DFCFB9FB45}" type="slidenum">
              <a:rPr lang="en-US" altLang="en-US" sz="1200"/>
              <a:pPr/>
              <a:t>2</a:t>
            </a:fld>
            <a:endParaRPr lang="en-US" altLang="en-US" sz="1200"/>
          </a:p>
        </p:txBody>
      </p:sp>
      <p:sp>
        <p:nvSpPr>
          <p:cNvPr id="10243" name="Rectangle 2"/>
          <p:cNvSpPr>
            <a:spLocks noGrp="1" noRot="1" noChangeAspect="1" noChangeArrowheads="1" noTextEdit="1"/>
          </p:cNvSpPr>
          <p:nvPr>
            <p:ph type="sldImg"/>
          </p:nvPr>
        </p:nvSpPr>
        <p:spPr>
          <a:solidFill>
            <a:srgbClr val="FFFFFF"/>
          </a:solidFill>
          <a:ln/>
        </p:spPr>
      </p:sp>
      <p:sp>
        <p:nvSpPr>
          <p:cNvPr id="10244" name="Rectangle 3"/>
          <p:cNvSpPr>
            <a:spLocks noGrp="1" noChangeArrowheads="1"/>
          </p:cNvSpPr>
          <p:nvPr>
            <p:ph type="body" idx="1"/>
          </p:nvPr>
        </p:nvSpPr>
        <p:spPr>
          <a:solidFill>
            <a:srgbClr val="FFFFFF"/>
          </a:solidFill>
          <a:ln>
            <a:solidFill>
              <a:srgbClr val="000000"/>
            </a:solidFill>
          </a:ln>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xmlns="" val="16609759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1031"/>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9B5331DA-E16E-46C8-BB2A-53DF123EE7E0}" type="slidenum">
              <a:rPr lang="en-US" altLang="en-US" sz="1200"/>
              <a:pPr/>
              <a:t>3</a:t>
            </a:fld>
            <a:endParaRPr lang="en-US" altLang="en-US" sz="1200"/>
          </a:p>
        </p:txBody>
      </p:sp>
      <p:sp>
        <p:nvSpPr>
          <p:cNvPr id="11267" name="Rectangle 2"/>
          <p:cNvSpPr>
            <a:spLocks noGrp="1" noRot="1" noChangeAspect="1" noChangeArrowheads="1" noTextEdit="1"/>
          </p:cNvSpPr>
          <p:nvPr>
            <p:ph type="sldImg"/>
          </p:nvPr>
        </p:nvSpPr>
        <p:spPr>
          <a:solidFill>
            <a:srgbClr val="FFFFFF"/>
          </a:solidFill>
          <a:ln/>
        </p:spPr>
      </p:sp>
      <p:sp>
        <p:nvSpPr>
          <p:cNvPr id="11268" name="Rectangle 3"/>
          <p:cNvSpPr>
            <a:spLocks noGrp="1" noChangeArrowheads="1"/>
          </p:cNvSpPr>
          <p:nvPr>
            <p:ph type="body" idx="1"/>
          </p:nvPr>
        </p:nvSpPr>
        <p:spPr>
          <a:solidFill>
            <a:srgbClr val="FFFFFF"/>
          </a:solidFill>
          <a:ln>
            <a:solidFill>
              <a:srgbClr val="000000"/>
            </a:solidFill>
          </a:ln>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xmlns="" val="885372435"/>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1031"/>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501C962D-C493-448B-ABD0-B6750228CA14}" type="slidenum">
              <a:rPr lang="en-US" altLang="en-US" sz="1200"/>
              <a:pPr/>
              <a:t>4</a:t>
            </a:fld>
            <a:endParaRPr lang="en-US" altLang="en-US" sz="1200"/>
          </a:p>
        </p:txBody>
      </p:sp>
      <p:sp>
        <p:nvSpPr>
          <p:cNvPr id="12291" name="Rectangle 2"/>
          <p:cNvSpPr>
            <a:spLocks noGrp="1" noRot="1" noChangeAspect="1" noChangeArrowheads="1" noTextEdit="1"/>
          </p:cNvSpPr>
          <p:nvPr>
            <p:ph type="sldImg"/>
          </p:nvPr>
        </p:nvSpPr>
        <p:spPr>
          <a:solidFill>
            <a:srgbClr val="FFFFFF"/>
          </a:solidFill>
          <a:ln/>
        </p:spPr>
      </p:sp>
      <p:sp>
        <p:nvSpPr>
          <p:cNvPr id="12292" name="Rectangle 3"/>
          <p:cNvSpPr>
            <a:spLocks noGrp="1" noChangeArrowheads="1"/>
          </p:cNvSpPr>
          <p:nvPr>
            <p:ph type="body" idx="1"/>
          </p:nvPr>
        </p:nvSpPr>
        <p:spPr>
          <a:solidFill>
            <a:srgbClr val="FFFFFF"/>
          </a:solidFill>
          <a:ln>
            <a:solidFill>
              <a:srgbClr val="000000"/>
            </a:solidFill>
          </a:ln>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xmlns="" val="11378568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1031"/>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24A76A80-AAEF-4372-B099-91B98CA59745}" type="slidenum">
              <a:rPr lang="en-US" altLang="en-US" sz="1200"/>
              <a:pPr/>
              <a:t>5</a:t>
            </a:fld>
            <a:endParaRPr lang="en-US" altLang="en-US" sz="1200"/>
          </a:p>
        </p:txBody>
      </p:sp>
      <p:sp>
        <p:nvSpPr>
          <p:cNvPr id="13315" name="Rectangle 2"/>
          <p:cNvSpPr>
            <a:spLocks noGrp="1" noRot="1" noChangeAspect="1" noChangeArrowheads="1" noTextEdit="1"/>
          </p:cNvSpPr>
          <p:nvPr>
            <p:ph type="sldImg"/>
          </p:nvPr>
        </p:nvSpPr>
        <p:spPr>
          <a:solidFill>
            <a:srgbClr val="FFFFFF"/>
          </a:solidFill>
          <a:ln/>
        </p:spPr>
      </p:sp>
      <p:sp>
        <p:nvSpPr>
          <p:cNvPr id="13316" name="Rectangle 3"/>
          <p:cNvSpPr>
            <a:spLocks noGrp="1" noChangeArrowheads="1"/>
          </p:cNvSpPr>
          <p:nvPr>
            <p:ph type="body" idx="1"/>
          </p:nvPr>
        </p:nvSpPr>
        <p:spPr>
          <a:solidFill>
            <a:srgbClr val="FFFFFF"/>
          </a:solidFill>
          <a:ln>
            <a:solidFill>
              <a:srgbClr val="000000"/>
            </a:solidFill>
          </a:ln>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xmlns="" val="2040198344"/>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1031"/>
          <p:cNvSpPr>
            <a:spLocks noGrp="1" noChangeArrowheads="1"/>
          </p:cNvSpPr>
          <p:nvPr>
            <p:ph type="sldNum" sz="quarter" idx="5"/>
          </p:nvPr>
        </p:nvSpPr>
        <p:spPr>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4400" b="1">
                <a:solidFill>
                  <a:schemeClr val="tx2"/>
                </a:solidFill>
                <a:latin typeface="Arial" panose="020B0604020202020204" pitchFamily="34" charset="0"/>
              </a:defRPr>
            </a:lvl1pPr>
            <a:lvl2pPr marL="742950" indent="-285750">
              <a:defRPr sz="4400" b="1">
                <a:solidFill>
                  <a:schemeClr val="tx2"/>
                </a:solidFill>
                <a:latin typeface="Arial" panose="020B0604020202020204" pitchFamily="34" charset="0"/>
              </a:defRPr>
            </a:lvl2pPr>
            <a:lvl3pPr marL="1143000" indent="-228600">
              <a:defRPr sz="4400" b="1">
                <a:solidFill>
                  <a:schemeClr val="tx2"/>
                </a:solidFill>
                <a:latin typeface="Arial" panose="020B0604020202020204" pitchFamily="34" charset="0"/>
              </a:defRPr>
            </a:lvl3pPr>
            <a:lvl4pPr marL="1600200" indent="-228600">
              <a:defRPr sz="4400" b="1">
                <a:solidFill>
                  <a:schemeClr val="tx2"/>
                </a:solidFill>
                <a:latin typeface="Arial" panose="020B0604020202020204" pitchFamily="34" charset="0"/>
              </a:defRPr>
            </a:lvl4pPr>
            <a:lvl5pPr marL="2057400" indent="-228600">
              <a:defRPr sz="4400" b="1">
                <a:solidFill>
                  <a:schemeClr val="tx2"/>
                </a:solidFill>
                <a:latin typeface="Arial" panose="020B0604020202020204" pitchFamily="34" charset="0"/>
              </a:defRPr>
            </a:lvl5pPr>
            <a:lvl6pPr marL="2514600" indent="-228600" eaLnBrk="0" fontAlgn="base" hangingPunct="0">
              <a:spcBef>
                <a:spcPct val="0"/>
              </a:spcBef>
              <a:spcAft>
                <a:spcPct val="0"/>
              </a:spcAft>
              <a:defRPr sz="4400" b="1">
                <a:solidFill>
                  <a:schemeClr val="tx2"/>
                </a:solidFill>
                <a:latin typeface="Arial" panose="020B0604020202020204" pitchFamily="34" charset="0"/>
              </a:defRPr>
            </a:lvl6pPr>
            <a:lvl7pPr marL="2971800" indent="-228600" eaLnBrk="0" fontAlgn="base" hangingPunct="0">
              <a:spcBef>
                <a:spcPct val="0"/>
              </a:spcBef>
              <a:spcAft>
                <a:spcPct val="0"/>
              </a:spcAft>
              <a:defRPr sz="4400" b="1">
                <a:solidFill>
                  <a:schemeClr val="tx2"/>
                </a:solidFill>
                <a:latin typeface="Arial" panose="020B0604020202020204" pitchFamily="34" charset="0"/>
              </a:defRPr>
            </a:lvl7pPr>
            <a:lvl8pPr marL="3429000" indent="-228600" eaLnBrk="0" fontAlgn="base" hangingPunct="0">
              <a:spcBef>
                <a:spcPct val="0"/>
              </a:spcBef>
              <a:spcAft>
                <a:spcPct val="0"/>
              </a:spcAft>
              <a:defRPr sz="4400" b="1">
                <a:solidFill>
                  <a:schemeClr val="tx2"/>
                </a:solidFill>
                <a:latin typeface="Arial" panose="020B0604020202020204" pitchFamily="34" charset="0"/>
              </a:defRPr>
            </a:lvl8pPr>
            <a:lvl9pPr marL="3886200" indent="-228600" eaLnBrk="0" fontAlgn="base" hangingPunct="0">
              <a:spcBef>
                <a:spcPct val="0"/>
              </a:spcBef>
              <a:spcAft>
                <a:spcPct val="0"/>
              </a:spcAft>
              <a:defRPr sz="4400" b="1">
                <a:solidFill>
                  <a:schemeClr val="tx2"/>
                </a:solidFill>
                <a:latin typeface="Arial" panose="020B0604020202020204" pitchFamily="34" charset="0"/>
              </a:defRPr>
            </a:lvl9pPr>
          </a:lstStyle>
          <a:p>
            <a:fld id="{757201C8-64AB-433E-8CFD-19CDAD4D4BC3}" type="slidenum">
              <a:rPr lang="en-US" altLang="en-US" sz="1200"/>
              <a:pPr/>
              <a:t>6</a:t>
            </a:fld>
            <a:endParaRPr lang="en-US" altLang="en-US" sz="1200"/>
          </a:p>
        </p:txBody>
      </p:sp>
      <p:sp>
        <p:nvSpPr>
          <p:cNvPr id="14339" name="Rectangle 2"/>
          <p:cNvSpPr>
            <a:spLocks noGrp="1" noRot="1" noChangeAspect="1" noChangeArrowheads="1" noTextEdit="1"/>
          </p:cNvSpPr>
          <p:nvPr>
            <p:ph type="sldImg"/>
          </p:nvPr>
        </p:nvSpPr>
        <p:spPr>
          <a:solidFill>
            <a:srgbClr val="FFFFFF"/>
          </a:solidFill>
          <a:ln/>
        </p:spPr>
      </p:sp>
      <p:sp>
        <p:nvSpPr>
          <p:cNvPr id="14340" name="Rectangle 3"/>
          <p:cNvSpPr>
            <a:spLocks noGrp="1" noChangeArrowheads="1"/>
          </p:cNvSpPr>
          <p:nvPr>
            <p:ph type="body" idx="1"/>
          </p:nvPr>
        </p:nvSpPr>
        <p:spPr>
          <a:solidFill>
            <a:srgbClr val="FFFFFF"/>
          </a:solidFill>
          <a:ln>
            <a:solidFill>
              <a:srgbClr val="000000"/>
            </a:solidFill>
          </a:ln>
        </p:spPr>
        <p:txBody>
          <a:bodyPr/>
          <a:lstStyle/>
          <a:p>
            <a:endParaRPr lang="en-US" altLang="en-US" smtClean="0">
              <a:latin typeface="Arial" panose="020B0604020202020204" pitchFamily="34" charset="0"/>
            </a:endParaRPr>
          </a:p>
        </p:txBody>
      </p:sp>
    </p:spTree>
    <p:extLst>
      <p:ext uri="{BB962C8B-B14F-4D97-AF65-F5344CB8AC3E}">
        <p14:creationId xmlns:p14="http://schemas.microsoft.com/office/powerpoint/2010/main" xmlns="" val="250693596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smtClean="0"/>
              <a:t>Click to edit Master subtitle style</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8B26CA1-08C3-4342-8A2F-E7B43222F95F}" type="slidenum">
              <a:rPr lang="en-US"/>
              <a:pPr>
                <a:defRPr/>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E64FD4F0-5E35-4827-8164-D0390721F1E9}" type="slidenum">
              <a:rPr lang="en-US"/>
              <a:pPr>
                <a:defRPr/>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smtClean="0"/>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C34BFEEB-9380-42D3-B2F6-80B20BF20157}" type="slidenum">
              <a:rPr lang="en-US"/>
              <a:pPr>
                <a:defRPr/>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6858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981200"/>
            <a:ext cx="3810000" cy="41148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63049929-351F-4669-AAA7-682F8402F8AE}" type="slidenum">
              <a:rPr lang="en-US"/>
              <a:pPr>
                <a:defRPr/>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4"/>
          <p:cNvSpPr>
            <a:spLocks noGrp="1" noChangeArrowheads="1"/>
          </p:cNvSpPr>
          <p:nvPr>
            <p:ph type="dt" sz="half" idx="10"/>
          </p:nvPr>
        </p:nvSpPr>
        <p:spPr>
          <a:ln/>
        </p:spPr>
        <p:txBody>
          <a:bodyPr/>
          <a:lstStyle>
            <a:lvl1pPr>
              <a:defRPr/>
            </a:lvl1pPr>
          </a:lstStyle>
          <a:p>
            <a:pPr>
              <a:defRPr/>
            </a:pPr>
            <a:endParaRPr lang="en-US"/>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9620FF6B-F12E-4A05-BFF6-D0C161887553}" type="slidenum">
              <a:rPr lang="en-US"/>
              <a:pPr>
                <a:defRPr/>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Click to edit Master title style</a:t>
            </a:r>
            <a:endParaRPr lang="en-US" dirty="0"/>
          </a:p>
        </p:txBody>
      </p:sp>
      <p:sp>
        <p:nvSpPr>
          <p:cNvPr id="3" name="Rectangle 4"/>
          <p:cNvSpPr>
            <a:spLocks noGrp="1" noChangeArrowheads="1"/>
          </p:cNvSpPr>
          <p:nvPr>
            <p:ph type="dt" sz="half" idx="10"/>
          </p:nvPr>
        </p:nvSpPr>
        <p:spPr>
          <a:ln/>
        </p:spPr>
        <p:txBody>
          <a:bodyPr/>
          <a:lstStyle>
            <a:lvl1pPr>
              <a:defRPr/>
            </a:lvl1pPr>
          </a:lstStyle>
          <a:p>
            <a:pPr>
              <a:defRPr/>
            </a:pPr>
            <a:endParaRPr lang="en-US"/>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66B8F6CF-EB9D-4EE8-8FCE-36CF15560C15}" type="slidenum">
              <a:rPr lang="en-US"/>
              <a:pPr>
                <a:defRPr/>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endParaRPr lang="en-US"/>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A1F3039E-1CF7-48E3-B205-D9092BD7A89B}" type="slidenum">
              <a:rPr lang="en-US"/>
              <a:pPr>
                <a:defRPr/>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7F0B74E-0C9F-42D9-98A4-0D5D338BBA96}" type="slidenum">
              <a:rPr lang="en-US"/>
              <a:pPr>
                <a:defRPr/>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smtClean="0"/>
              <a:t>Click icon to add picture</a:t>
            </a:r>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endParaRPr lang="en-US"/>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BEF8FBFD-50F3-4C97-B847-ACF85C99ACD8}" type="slidenum">
              <a:rPr lang="en-US"/>
              <a:pPr>
                <a:defRPr/>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05F25DA-B506-4DE8-83DB-57118BA53B32}" type="slidenum">
              <a:rPr lang="en-US"/>
              <a:pPr>
                <a:defRPr/>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15100" y="609600"/>
            <a:ext cx="1943100" cy="5486400"/>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685800" y="609600"/>
            <a:ext cx="5676900" cy="5486400"/>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4"/>
          <p:cNvSpPr>
            <a:spLocks noGrp="1" noChangeArrowheads="1"/>
          </p:cNvSpPr>
          <p:nvPr>
            <p:ph type="dt" sz="half" idx="10"/>
          </p:nvPr>
        </p:nvSpPr>
        <p:spPr>
          <a:ln/>
        </p:spPr>
        <p:txBody>
          <a:bodyPr/>
          <a:lstStyle>
            <a:lvl1pPr>
              <a:defRPr/>
            </a:lvl1pPr>
          </a:lstStyle>
          <a:p>
            <a:pPr>
              <a:defRPr/>
            </a:pPr>
            <a:endParaRPr lang="en-US"/>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77F2ADC5-55D7-4708-AE83-5987F6EDB106}"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685800" y="609600"/>
            <a:ext cx="77724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1027" name="Rectangle 3"/>
          <p:cNvSpPr>
            <a:spLocks noGrp="1" noChangeArrowheads="1"/>
          </p:cNvSpPr>
          <p:nvPr>
            <p:ph type="body" idx="1"/>
          </p:nvPr>
        </p:nvSpPr>
        <p:spPr bwMode="auto">
          <a:xfrm>
            <a:off x="685800" y="1981200"/>
            <a:ext cx="7772400" cy="4114800"/>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028" name="Rectangle 4"/>
          <p:cNvSpPr>
            <a:spLocks noGrp="1" noChangeArrowheads="1"/>
          </p:cNvSpPr>
          <p:nvPr>
            <p:ph type="dt" sz="half" idx="2"/>
          </p:nvPr>
        </p:nvSpPr>
        <p:spPr bwMode="auto">
          <a:xfrm>
            <a:off x="6858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defRPr sz="1400" b="0">
                <a:solidFill>
                  <a:schemeClr val="tx1"/>
                </a:solidFill>
                <a:latin typeface="Arial" charset="0"/>
              </a:defRPr>
            </a:lvl1pPr>
          </a:lstStyle>
          <a:p>
            <a:pPr>
              <a:defRPr/>
            </a:pPr>
            <a:endParaRPr lang="en-US"/>
          </a:p>
        </p:txBody>
      </p:sp>
      <p:sp>
        <p:nvSpPr>
          <p:cNvPr id="1029" name="Rectangle 5"/>
          <p:cNvSpPr>
            <a:spLocks noGrp="1" noChangeArrowheads="1"/>
          </p:cNvSpPr>
          <p:nvPr>
            <p:ph type="ftr" sz="quarter" idx="3"/>
          </p:nvPr>
        </p:nvSpPr>
        <p:spPr bwMode="auto">
          <a:xfrm>
            <a:off x="3124200" y="6248400"/>
            <a:ext cx="28956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ctr" eaLnBrk="0" hangingPunct="0">
              <a:defRPr sz="1400" b="0">
                <a:solidFill>
                  <a:schemeClr val="tx1"/>
                </a:solidFill>
                <a:latin typeface="Arial" charset="0"/>
              </a:defRPr>
            </a:lvl1pPr>
          </a:lstStyle>
          <a:p>
            <a:pPr>
              <a:defRPr/>
            </a:pPr>
            <a:endParaRPr lang="en-US"/>
          </a:p>
        </p:txBody>
      </p:sp>
      <p:sp>
        <p:nvSpPr>
          <p:cNvPr id="1030" name="Rectangle 6"/>
          <p:cNvSpPr>
            <a:spLocks noGrp="1" noChangeArrowheads="1"/>
          </p:cNvSpPr>
          <p:nvPr>
            <p:ph type="sldNum" sz="quarter" idx="4"/>
          </p:nvPr>
        </p:nvSpPr>
        <p:spPr bwMode="auto">
          <a:xfrm>
            <a:off x="6553200" y="6248400"/>
            <a:ext cx="19050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defRPr sz="1400" b="0">
                <a:solidFill>
                  <a:schemeClr val="tx1"/>
                </a:solidFill>
                <a:latin typeface="Arial" charset="0"/>
              </a:defRPr>
            </a:lvl1pPr>
          </a:lstStyle>
          <a:p>
            <a:pPr>
              <a:defRPr/>
            </a:pPr>
            <a:fld id="{2845EEBE-6BB4-40D6-9A42-8B55A17A0604}" type="slidenum">
              <a:rPr lang="en-US"/>
              <a:pPr>
                <a:defRPr/>
              </a:pPr>
              <a:t>‹#›</a:t>
            </a:fld>
            <a:endParaRPr lang="en-US"/>
          </a:p>
        </p:txBody>
      </p:sp>
    </p:spTree>
  </p:cSld>
  <p:clrMap bg1="dk2" tx1="lt1" bg2="dk1" tx2="lt2" accent1="accent1" accent2="accent2" accent3="accent3" accent4="accent4" accent5="accent5" accent6="accent6" hlink="hlink" folHlink="folHlink"/>
  <p:sldLayoutIdLst>
    <p:sldLayoutId id="2147483866" r:id="rId1"/>
    <p:sldLayoutId id="2147483867" r:id="rId2"/>
    <p:sldLayoutId id="2147483868" r:id="rId3"/>
    <p:sldLayoutId id="2147483869" r:id="rId4"/>
    <p:sldLayoutId id="2147483870" r:id="rId5"/>
    <p:sldLayoutId id="2147483871" r:id="rId6"/>
    <p:sldLayoutId id="2147483872" r:id="rId7"/>
    <p:sldLayoutId id="2147483873" r:id="rId8"/>
    <p:sldLayoutId id="2147483874" r:id="rId9"/>
    <p:sldLayoutId id="2147483875" r:id="rId10"/>
    <p:sldLayoutId id="2147483876" r:id="rId11"/>
  </p:sldLayoutIdLst>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charset="0"/>
        </a:defRPr>
      </a:lvl2pPr>
      <a:lvl3pPr algn="ctr" rtl="0" eaLnBrk="0" fontAlgn="base" hangingPunct="0">
        <a:spcBef>
          <a:spcPct val="0"/>
        </a:spcBef>
        <a:spcAft>
          <a:spcPct val="0"/>
        </a:spcAft>
        <a:defRPr sz="4400">
          <a:solidFill>
            <a:schemeClr val="tx2"/>
          </a:solidFill>
          <a:latin typeface="Arial" charset="0"/>
        </a:defRPr>
      </a:lvl3pPr>
      <a:lvl4pPr algn="ctr" rtl="0" eaLnBrk="0" fontAlgn="base" hangingPunct="0">
        <a:spcBef>
          <a:spcPct val="0"/>
        </a:spcBef>
        <a:spcAft>
          <a:spcPct val="0"/>
        </a:spcAft>
        <a:defRPr sz="4400">
          <a:solidFill>
            <a:schemeClr val="tx2"/>
          </a:solidFill>
          <a:latin typeface="Arial" charset="0"/>
        </a:defRPr>
      </a:lvl4pPr>
      <a:lvl5pPr algn="ctr" rtl="0" eaLnBrk="0" fontAlgn="base" hangingPunct="0">
        <a:spcBef>
          <a:spcPct val="0"/>
        </a:spcBef>
        <a:spcAft>
          <a:spcPct val="0"/>
        </a:spcAft>
        <a:defRPr sz="4400">
          <a:solidFill>
            <a:schemeClr val="tx2"/>
          </a:solidFill>
          <a:latin typeface="Arial" charset="0"/>
        </a:defRPr>
      </a:lvl5pPr>
      <a:lvl6pPr marL="457200" algn="ctr" rtl="0" eaLnBrk="1" fontAlgn="base" hangingPunct="1">
        <a:spcBef>
          <a:spcPct val="0"/>
        </a:spcBef>
        <a:spcAft>
          <a:spcPct val="0"/>
        </a:spcAft>
        <a:defRPr sz="4400">
          <a:solidFill>
            <a:schemeClr val="tx2"/>
          </a:solidFill>
          <a:latin typeface="Arial" charset="0"/>
        </a:defRPr>
      </a:lvl6pPr>
      <a:lvl7pPr marL="914400" algn="ctr" rtl="0" eaLnBrk="1" fontAlgn="base" hangingPunct="1">
        <a:spcBef>
          <a:spcPct val="0"/>
        </a:spcBef>
        <a:spcAft>
          <a:spcPct val="0"/>
        </a:spcAft>
        <a:defRPr sz="4400">
          <a:solidFill>
            <a:schemeClr val="tx2"/>
          </a:solidFill>
          <a:latin typeface="Arial" charset="0"/>
        </a:defRPr>
      </a:lvl7pPr>
      <a:lvl8pPr marL="1371600" algn="ctr" rtl="0" eaLnBrk="1" fontAlgn="base" hangingPunct="1">
        <a:spcBef>
          <a:spcPct val="0"/>
        </a:spcBef>
        <a:spcAft>
          <a:spcPct val="0"/>
        </a:spcAft>
        <a:defRPr sz="4400">
          <a:solidFill>
            <a:schemeClr val="tx2"/>
          </a:solidFill>
          <a:latin typeface="Arial" charset="0"/>
        </a:defRPr>
      </a:lvl8pPr>
      <a:lvl9pPr marL="1828800" algn="ctr" rtl="0" eaLnBrk="1" fontAlgn="base" hangingPunct="1">
        <a:spcBef>
          <a:spcPct val="0"/>
        </a:spcBef>
        <a:spcAft>
          <a:spcPct val="0"/>
        </a:spcAft>
        <a:defRPr sz="4400">
          <a:solidFill>
            <a:schemeClr val="tx2"/>
          </a:solidFill>
          <a:latin typeface="Arial"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eaLnBrk="1" fontAlgn="base" hangingPunct="1">
        <a:spcBef>
          <a:spcPct val="20000"/>
        </a:spcBef>
        <a:spcAft>
          <a:spcPct val="0"/>
        </a:spcAft>
        <a:buChar char="»"/>
        <a:defRPr sz="2000">
          <a:solidFill>
            <a:schemeClr val="tx1"/>
          </a:solidFill>
          <a:latin typeface="+mn-lt"/>
        </a:defRPr>
      </a:lvl6pPr>
      <a:lvl7pPr marL="2971800" indent="-228600" algn="l" rtl="0" eaLnBrk="1" fontAlgn="base" hangingPunct="1">
        <a:spcBef>
          <a:spcPct val="20000"/>
        </a:spcBef>
        <a:spcAft>
          <a:spcPct val="0"/>
        </a:spcAft>
        <a:buChar char="»"/>
        <a:defRPr sz="2000">
          <a:solidFill>
            <a:schemeClr val="tx1"/>
          </a:solidFill>
          <a:latin typeface="+mn-lt"/>
        </a:defRPr>
      </a:lvl7pPr>
      <a:lvl8pPr marL="3429000" indent="-228600" algn="l" rtl="0" eaLnBrk="1" fontAlgn="base" hangingPunct="1">
        <a:spcBef>
          <a:spcPct val="20000"/>
        </a:spcBef>
        <a:spcAft>
          <a:spcPct val="0"/>
        </a:spcAft>
        <a:buChar char="»"/>
        <a:defRPr sz="2000">
          <a:solidFill>
            <a:schemeClr val="tx1"/>
          </a:solidFill>
          <a:latin typeface="+mn-lt"/>
        </a:defRPr>
      </a:lvl8pPr>
      <a:lvl9pPr marL="3886200" indent="-228600" algn="l" rtl="0" eaLnBrk="1" fontAlgn="base" hangingPunct="1">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6.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title"/>
          </p:nvPr>
        </p:nvSpPr>
        <p:spPr>
          <a:xfrm>
            <a:off x="685800" y="457200"/>
            <a:ext cx="7772400" cy="5943600"/>
          </a:xfrm>
        </p:spPr>
        <p:txBody>
          <a:bodyPr/>
          <a:lstStyle/>
          <a:p>
            <a:r>
              <a:rPr lang="en-AU" altLang="en-US" b="1" dirty="0" smtClean="0"/>
              <a:t/>
            </a:r>
            <a:br>
              <a:rPr lang="en-AU" altLang="en-US" b="1" dirty="0" smtClean="0"/>
            </a:br>
            <a:r>
              <a:rPr lang="en-AU" b="1" dirty="0" smtClean="0"/>
              <a:t>As the old year passes</a:t>
            </a:r>
            <a:br>
              <a:rPr lang="en-AU" b="1" dirty="0" smtClean="0"/>
            </a:br>
            <a:r>
              <a:rPr lang="en-AU" b="1" dirty="0" smtClean="0"/>
              <a:t/>
            </a:r>
            <a:br>
              <a:rPr lang="en-AU" b="1" dirty="0" smtClean="0"/>
            </a:br>
            <a:r>
              <a:rPr lang="en-AU" altLang="en-US" sz="3600" b="1" dirty="0" smtClean="0"/>
              <a:t>Tune – </a:t>
            </a:r>
            <a:r>
              <a:rPr lang="en-AU" altLang="en-US" sz="3600" b="1" dirty="0"/>
              <a:t>TIS 382</a:t>
            </a:r>
            <a:br>
              <a:rPr lang="en-AU" altLang="en-US" sz="3600" b="1" dirty="0"/>
            </a:br>
            <a:r>
              <a:rPr lang="en-AU" altLang="en-US" b="1" dirty="0" smtClean="0"/>
              <a:t/>
            </a:r>
            <a:br>
              <a:rPr lang="en-AU" altLang="en-US" b="1" dirty="0" smtClean="0"/>
            </a:br>
            <a:r>
              <a:rPr lang="en-AU" altLang="en-US" sz="1600" b="1" dirty="0"/>
              <a:t>Words: David MacGregor</a:t>
            </a:r>
            <a:br>
              <a:rPr lang="en-AU" altLang="en-US" sz="1600" b="1" dirty="0"/>
            </a:br>
            <a:r>
              <a:rPr lang="en-AU" altLang="en-US" sz="1600" b="1" dirty="0"/>
              <a:t>© 2007 Willow Publishing</a:t>
            </a:r>
            <a:br>
              <a:rPr lang="en-AU" altLang="en-US" sz="1600" b="1" dirty="0"/>
            </a:br>
            <a:r>
              <a:rPr lang="en-AU" altLang="en-US" sz="1600" b="1" dirty="0" smtClean="0"/>
              <a:t>Reproduced </a:t>
            </a:r>
            <a:r>
              <a:rPr lang="en-AU" altLang="en-US" sz="1600" b="1" dirty="0"/>
              <a:t>with permission under license # 604530 </a:t>
            </a:r>
            <a:br>
              <a:rPr lang="en-AU" altLang="en-US" sz="1600" b="1" dirty="0"/>
            </a:br>
            <a:r>
              <a:rPr lang="en-AU" altLang="en-US" sz="1600" b="1" dirty="0"/>
              <a:t>Licensing - Copyright Cleared Music for Churches.</a:t>
            </a:r>
            <a:endParaRPr lang="en-AU" altLang="en-US" sz="1600" b="1" dirty="0" smtClean="0"/>
          </a:p>
        </p:txBody>
      </p:sp>
    </p:spTree>
    <p:extLst>
      <p:ext uri="{BB962C8B-B14F-4D97-AF65-F5344CB8AC3E}">
        <p14:creationId xmlns:p14="http://schemas.microsoft.com/office/powerpoint/2010/main" xmlns="" val="844839819"/>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685800" y="457200"/>
            <a:ext cx="7772400" cy="5276056"/>
          </a:xfrm>
        </p:spPr>
        <p:txBody>
          <a:bodyPr/>
          <a:lstStyle/>
          <a:p>
            <a:pPr algn="l"/>
            <a:r>
              <a:rPr lang="en-AU" sz="4000" b="1" dirty="0"/>
              <a:t>As the old year passes</a:t>
            </a:r>
            <a:br>
              <a:rPr lang="en-AU" sz="4000" b="1" dirty="0"/>
            </a:br>
            <a:r>
              <a:rPr lang="en-AU" sz="4000" b="1" dirty="0"/>
              <a:t>we look back, reflect:</a:t>
            </a:r>
            <a:br>
              <a:rPr lang="en-AU" sz="4000" b="1" dirty="0"/>
            </a:br>
            <a:r>
              <a:rPr lang="en-AU" sz="4000" b="1" dirty="0"/>
              <a:t>times of joy and promise,</a:t>
            </a:r>
            <a:br>
              <a:rPr lang="en-AU" sz="4000" b="1" dirty="0"/>
            </a:br>
            <a:r>
              <a:rPr lang="en-AU" sz="4000" b="1" dirty="0"/>
              <a:t>times we’d best forget.</a:t>
            </a:r>
            <a:br>
              <a:rPr lang="en-AU" sz="4000" b="1" dirty="0"/>
            </a:br>
            <a:r>
              <a:rPr lang="en-AU" sz="4000" b="1" dirty="0"/>
              <a:t>God of the ages</a:t>
            </a:r>
            <a:br>
              <a:rPr lang="en-AU" sz="4000" b="1" dirty="0"/>
            </a:br>
            <a:r>
              <a:rPr lang="en-AU" sz="4000" b="1" dirty="0"/>
              <a:t>help us walk your way.</a:t>
            </a:r>
            <a:br>
              <a:rPr lang="en-AU" sz="4000" b="1" dirty="0"/>
            </a:br>
            <a:r>
              <a:rPr lang="en-AU" sz="4000" b="1" dirty="0"/>
              <a:t>Help us greet your future,</a:t>
            </a:r>
            <a:br>
              <a:rPr lang="en-AU" sz="4000" b="1" dirty="0"/>
            </a:br>
            <a:r>
              <a:rPr lang="en-AU" sz="4000" b="1" dirty="0"/>
              <a:t>seize tomorrow’s day</a:t>
            </a:r>
            <a:endParaRPr lang="en-AU" altLang="en-US" sz="4000" b="1" dirty="0" smtClean="0">
              <a:latin typeface="Arial Narrow" panose="020B0606020202030204" pitchFamily="34" charset="0"/>
            </a:endParaRPr>
          </a:p>
        </p:txBody>
      </p:sp>
    </p:spTree>
    <p:extLst>
      <p:ext uri="{BB962C8B-B14F-4D97-AF65-F5344CB8AC3E}">
        <p14:creationId xmlns:p14="http://schemas.microsoft.com/office/powerpoint/2010/main" xmlns="" val="16733572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8" name="Rectangle 2"/>
          <p:cNvSpPr>
            <a:spLocks noGrp="1" noChangeArrowheads="1"/>
          </p:cNvSpPr>
          <p:nvPr>
            <p:ph type="title"/>
          </p:nvPr>
        </p:nvSpPr>
        <p:spPr>
          <a:xfrm>
            <a:off x="539552" y="548680"/>
            <a:ext cx="8087816" cy="5040560"/>
          </a:xfrm>
          <a:noFill/>
          <a:ln w="9525">
            <a:noFill/>
            <a:miter lim="800000"/>
            <a:headEnd/>
            <a:tailEnd/>
          </a:ln>
        </p:spPr>
        <p:txBody>
          <a:bodyPr vert="horz" wrap="square" lIns="91440" tIns="45720" rIns="91440" bIns="45720" numCol="1" anchor="ctr" anchorCtr="0" compatLnSpc="1">
            <a:prstTxWarp prst="textNoShape">
              <a:avLst/>
            </a:prstTxWarp>
          </a:bodyPr>
          <a:lstStyle/>
          <a:p>
            <a:pPr algn="l"/>
            <a:r>
              <a:rPr lang="en-AU" sz="4000" b="1" dirty="0"/>
              <a:t>As the old year passes</a:t>
            </a:r>
            <a:br>
              <a:rPr lang="en-AU" sz="4000" b="1" dirty="0"/>
            </a:br>
            <a:r>
              <a:rPr lang="en-AU" sz="4000" b="1" dirty="0"/>
              <a:t>sorrow wells within:</a:t>
            </a:r>
            <a:br>
              <a:rPr lang="en-AU" sz="4000" b="1" dirty="0"/>
            </a:br>
            <a:r>
              <a:rPr lang="en-AU" sz="4000" b="1" dirty="0"/>
              <a:t>loved ones no more ‘round us,</a:t>
            </a:r>
            <a:br>
              <a:rPr lang="en-AU" sz="4000" b="1" dirty="0"/>
            </a:br>
            <a:r>
              <a:rPr lang="en-AU" sz="4000" b="1" dirty="0"/>
              <a:t>all that could have been.</a:t>
            </a:r>
            <a:br>
              <a:rPr lang="en-AU" sz="4000" b="1" dirty="0"/>
            </a:br>
            <a:r>
              <a:rPr lang="en-AU" sz="4000" b="1" dirty="0"/>
              <a:t>God of compassion</a:t>
            </a:r>
            <a:br>
              <a:rPr lang="en-AU" sz="4000" b="1" dirty="0"/>
            </a:br>
            <a:r>
              <a:rPr lang="en-AU" sz="4000" b="1" dirty="0"/>
              <a:t>heal each ailing heart.</a:t>
            </a:r>
            <a:br>
              <a:rPr lang="en-AU" sz="4000" b="1" dirty="0"/>
            </a:br>
            <a:r>
              <a:rPr lang="en-AU" sz="4000" b="1" dirty="0"/>
              <a:t>Guide us to your future</a:t>
            </a:r>
            <a:br>
              <a:rPr lang="en-AU" sz="4000" b="1" dirty="0"/>
            </a:br>
            <a:r>
              <a:rPr lang="en-AU" sz="4000" b="1" dirty="0"/>
              <a:t>where new life may </a:t>
            </a:r>
            <a:r>
              <a:rPr lang="en-AU" sz="4000" b="1" dirty="0" smtClean="0"/>
              <a:t>start.</a:t>
            </a:r>
            <a:endParaRPr lang="en-AU" altLang="en-US" sz="4000" b="1" dirty="0" smtClean="0"/>
          </a:p>
        </p:txBody>
      </p:sp>
    </p:spTree>
    <p:extLst>
      <p:ext uri="{BB962C8B-B14F-4D97-AF65-F5344CB8AC3E}">
        <p14:creationId xmlns:p14="http://schemas.microsoft.com/office/powerpoint/2010/main" xmlns="" val="1009726202"/>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533400" y="457200"/>
            <a:ext cx="8077200" cy="5204048"/>
          </a:xfrm>
          <a:noFill/>
          <a:ln w="9525">
            <a:noFill/>
            <a:miter lim="800000"/>
            <a:headEnd/>
            <a:tailEnd/>
          </a:ln>
        </p:spPr>
        <p:txBody>
          <a:bodyPr vert="horz" wrap="square" lIns="91440" tIns="45720" rIns="91440" bIns="45720" numCol="1" anchor="ctr" anchorCtr="0" compatLnSpc="1">
            <a:prstTxWarp prst="textNoShape">
              <a:avLst/>
            </a:prstTxWarp>
          </a:bodyPr>
          <a:lstStyle/>
          <a:p>
            <a:pPr algn="l"/>
            <a:r>
              <a:rPr lang="en-AU" sz="4000" b="1" dirty="0"/>
              <a:t>As the old year passes</a:t>
            </a:r>
            <a:br>
              <a:rPr lang="en-AU" sz="4000" b="1" dirty="0"/>
            </a:br>
            <a:r>
              <a:rPr lang="en-AU" sz="4000" b="1" dirty="0"/>
              <a:t>we cry for our struggling world.</a:t>
            </a:r>
            <a:br>
              <a:rPr lang="en-AU" sz="4000" b="1" dirty="0"/>
            </a:br>
            <a:r>
              <a:rPr lang="en-AU" sz="4000" b="1" dirty="0"/>
              <a:t>Climate ever-changing,</a:t>
            </a:r>
            <a:br>
              <a:rPr lang="en-AU" sz="4000" b="1" dirty="0"/>
            </a:br>
            <a:r>
              <a:rPr lang="en-AU" sz="4000" b="1" dirty="0"/>
              <a:t>fighting too-often heard.</a:t>
            </a:r>
            <a:br>
              <a:rPr lang="en-AU" sz="4000" b="1" dirty="0"/>
            </a:br>
            <a:r>
              <a:rPr lang="en-AU" sz="4000" b="1" dirty="0"/>
              <a:t>Jesus, you call us</a:t>
            </a:r>
            <a:br>
              <a:rPr lang="en-AU" sz="4000" b="1" dirty="0"/>
            </a:br>
            <a:r>
              <a:rPr lang="en-AU" sz="4000" b="1" dirty="0"/>
              <a:t>to cherish all you give.</a:t>
            </a:r>
            <a:br>
              <a:rPr lang="en-AU" sz="4000" b="1" dirty="0"/>
            </a:br>
            <a:r>
              <a:rPr lang="en-AU" sz="4000" b="1" dirty="0"/>
              <a:t>Call us to your future</a:t>
            </a:r>
            <a:br>
              <a:rPr lang="en-AU" sz="4000" b="1" dirty="0"/>
            </a:br>
            <a:r>
              <a:rPr lang="en-AU" sz="4000" b="1" dirty="0"/>
              <a:t>where </a:t>
            </a:r>
            <a:r>
              <a:rPr lang="en-AU" sz="4000" b="1" dirty="0" smtClean="0"/>
              <a:t>all, </a:t>
            </a:r>
            <a:r>
              <a:rPr lang="en-AU" sz="4000" b="1" dirty="0"/>
              <a:t>in peace, might </a:t>
            </a:r>
            <a:r>
              <a:rPr lang="en-AU" sz="4000" b="1" dirty="0" smtClean="0"/>
              <a:t>live.</a:t>
            </a:r>
            <a:endParaRPr lang="en-AU" altLang="en-US" sz="4000" b="1" dirty="0" smtClean="0"/>
          </a:p>
        </p:txBody>
      </p:sp>
    </p:spTree>
    <p:extLst>
      <p:ext uri="{BB962C8B-B14F-4D97-AF65-F5344CB8AC3E}">
        <p14:creationId xmlns:p14="http://schemas.microsoft.com/office/powerpoint/2010/main" xmlns="" val="181051116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p:cNvSpPr>
            <a:spLocks noGrp="1" noChangeArrowheads="1"/>
          </p:cNvSpPr>
          <p:nvPr>
            <p:ph type="title"/>
          </p:nvPr>
        </p:nvSpPr>
        <p:spPr>
          <a:xfrm>
            <a:off x="755576" y="476672"/>
            <a:ext cx="7859216" cy="5328592"/>
          </a:xfrm>
          <a:noFill/>
          <a:ln w="9525">
            <a:noFill/>
            <a:miter lim="800000"/>
            <a:headEnd/>
            <a:tailEnd/>
          </a:ln>
        </p:spPr>
        <p:txBody>
          <a:bodyPr vert="horz" wrap="square" lIns="91440" tIns="45720" rIns="91440" bIns="45720" numCol="1" anchor="ctr" anchorCtr="0" compatLnSpc="1">
            <a:prstTxWarp prst="textNoShape">
              <a:avLst/>
            </a:prstTxWarp>
          </a:bodyPr>
          <a:lstStyle/>
          <a:p>
            <a:pPr algn="l"/>
            <a:r>
              <a:rPr lang="en-AU" sz="4000" b="1" dirty="0"/>
              <a:t>As the new year dawns now</a:t>
            </a:r>
            <a:br>
              <a:rPr lang="en-AU" sz="4000" b="1" dirty="0"/>
            </a:br>
            <a:r>
              <a:rPr lang="en-AU" sz="4000" b="1" dirty="0"/>
              <a:t>we would give you praise.</a:t>
            </a:r>
            <a:br>
              <a:rPr lang="en-AU" sz="4000" b="1" dirty="0"/>
            </a:br>
            <a:r>
              <a:rPr lang="en-AU" sz="4000" b="1" dirty="0"/>
              <a:t>Faithful God, come lead us</a:t>
            </a:r>
            <a:br>
              <a:rPr lang="en-AU" sz="4000" b="1" dirty="0"/>
            </a:br>
            <a:r>
              <a:rPr lang="en-AU" sz="4000" b="1" dirty="0"/>
              <a:t>onward in new ways.</a:t>
            </a:r>
            <a:br>
              <a:rPr lang="en-AU" sz="4000" b="1" dirty="0"/>
            </a:br>
            <a:r>
              <a:rPr lang="en-AU" sz="4000" b="1" dirty="0"/>
              <a:t>We’ll love and serve you</a:t>
            </a:r>
            <a:br>
              <a:rPr lang="en-AU" sz="4000" b="1" dirty="0"/>
            </a:br>
            <a:r>
              <a:rPr lang="en-AU" sz="4000" b="1" dirty="0"/>
              <a:t>in the faith of Christ,</a:t>
            </a:r>
            <a:br>
              <a:rPr lang="en-AU" sz="4000" b="1" dirty="0"/>
            </a:br>
            <a:r>
              <a:rPr lang="en-AU" sz="4000" b="1" dirty="0"/>
              <a:t>in your Spirit’s future;</a:t>
            </a:r>
            <a:br>
              <a:rPr lang="en-AU" sz="4000" b="1" dirty="0"/>
            </a:br>
            <a:r>
              <a:rPr lang="en-AU" sz="4000" b="1" dirty="0"/>
              <a:t>people of new life.</a:t>
            </a:r>
            <a:endParaRPr lang="en-AU" altLang="en-US" sz="4000" b="1" dirty="0" smtClean="0"/>
          </a:p>
        </p:txBody>
      </p:sp>
    </p:spTree>
    <p:extLst>
      <p:ext uri="{BB962C8B-B14F-4D97-AF65-F5344CB8AC3E}">
        <p14:creationId xmlns:p14="http://schemas.microsoft.com/office/powerpoint/2010/main" xmlns="" val="364313555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685800" y="457200"/>
            <a:ext cx="7772400" cy="5943600"/>
          </a:xfrm>
        </p:spPr>
        <p:txBody>
          <a:bodyPr/>
          <a:lstStyle/>
          <a:p>
            <a:pPr algn="l"/>
            <a:endParaRPr lang="en-AU" altLang="en-US" b="1" smtClean="0"/>
          </a:p>
        </p:txBody>
      </p:sp>
    </p:spTree>
    <p:extLst>
      <p:ext uri="{BB962C8B-B14F-4D97-AF65-F5344CB8AC3E}">
        <p14:creationId xmlns:p14="http://schemas.microsoft.com/office/powerpoint/2010/main" xmlns="" val="4204038581"/>
      </p:ext>
    </p:extLst>
  </p:cSld>
  <p:clrMapOvr>
    <a:masterClrMapping/>
  </p:clrMapOvr>
  <p:timing>
    <p:tnLst>
      <p:par>
        <p:cTn id="1" dur="indefinite" restart="never" nodeType="tmRoot"/>
      </p:par>
    </p:tnLst>
  </p:timing>
</p:sld>
</file>

<file path=ppt/theme/theme1.xml><?xml version="1.0" encoding="utf-8"?>
<a:theme xmlns:a="http://schemas.openxmlformats.org/drawingml/2006/main" name="Morilata standard1">
  <a:themeElements>
    <a:clrScheme name="">
      <a:dk1>
        <a:srgbClr val="808080"/>
      </a:dk1>
      <a:lt1>
        <a:srgbClr val="FFFFCC"/>
      </a:lt1>
      <a:dk2>
        <a:srgbClr val="000000"/>
      </a:dk2>
      <a:lt2>
        <a:srgbClr val="FFFFCC"/>
      </a:lt2>
      <a:accent1>
        <a:srgbClr val="00CC99"/>
      </a:accent1>
      <a:accent2>
        <a:srgbClr val="3333CC"/>
      </a:accent2>
      <a:accent3>
        <a:srgbClr val="AAAAAA"/>
      </a:accent3>
      <a:accent4>
        <a:srgbClr val="DADAAE"/>
      </a:accent4>
      <a:accent5>
        <a:srgbClr val="AAE2CA"/>
      </a:accent5>
      <a:accent6>
        <a:srgbClr val="2D2DB9"/>
      </a:accent6>
      <a:hlink>
        <a:srgbClr val="CCCCFF"/>
      </a:hlink>
      <a:folHlink>
        <a:srgbClr val="B2B2B2"/>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0" fontAlgn="base" latinLnBrk="0" hangingPunct="0">
          <a:lnSpc>
            <a:spcPct val="100000"/>
          </a:lnSpc>
          <a:spcBef>
            <a:spcPct val="0"/>
          </a:spcBef>
          <a:spcAft>
            <a:spcPct val="0"/>
          </a:spcAft>
          <a:buClrTx/>
          <a:buSzTx/>
          <a:buFontTx/>
          <a:buNone/>
          <a:tabLst/>
          <a:defRPr kumimoji="0" lang="en-US" sz="4400" b="1" i="0" u="none" strike="noStrike" cap="none" normalizeH="0" baseline="0" smtClean="0">
            <a:ln>
              <a:noFill/>
            </a:ln>
            <a:solidFill>
              <a:schemeClr val="tx2"/>
            </a:solidFill>
            <a:effectLst/>
            <a:latin typeface="Arial" charset="0"/>
          </a:defRPr>
        </a:defPPr>
      </a:lstStyle>
    </a:lnDef>
  </a:objectDefaults>
  <a:extraClrSchemeLst>
    <a:extraClrScheme>
      <a:clrScheme name="Default Design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6389</TotalTime>
  <Words>27</Words>
  <Application>Microsoft Office PowerPoint</Application>
  <PresentationFormat>On-screen Show (4:3)</PresentationFormat>
  <Paragraphs>11</Paragraphs>
  <Slides>6</Slides>
  <Notes>6</Notes>
  <HiddenSlides>0</HiddenSlides>
  <MMClips>0</MMClips>
  <ScaleCrop>false</ScaleCrop>
  <HeadingPairs>
    <vt:vector size="4" baseType="variant">
      <vt:variant>
        <vt:lpstr>Theme</vt:lpstr>
      </vt:variant>
      <vt:variant>
        <vt:i4>1</vt:i4>
      </vt:variant>
      <vt:variant>
        <vt:lpstr>Slide Titles</vt:lpstr>
      </vt:variant>
      <vt:variant>
        <vt:i4>6</vt:i4>
      </vt:variant>
    </vt:vector>
  </HeadingPairs>
  <TitlesOfParts>
    <vt:vector size="7" baseType="lpstr">
      <vt:lpstr>Morilata standard1</vt:lpstr>
      <vt:lpstr> As the old year passes  Tune – TIS 382  Words: David MacGregor © 2007 Willow Publishing Reproduced with permission under license # 604530  Licensing - Copyright Cleared Music for Churches.</vt:lpstr>
      <vt:lpstr>As the old year passes we look back, reflect: times of joy and promise, times we’d best forget. God of the ages help us walk your way. Help us greet your future, seize tomorrow’s day</vt:lpstr>
      <vt:lpstr>As the old year passes sorrow wells within: loved ones no more ‘round us, all that could have been. God of compassion heal each ailing heart. Guide us to your future where new life may start.</vt:lpstr>
      <vt:lpstr>As the old year passes we cry for our struggling world. Climate ever-changing, fighting too-often heard. Jesus, you call us to cherish all you give. Call us to your future where all, in peace, might live.</vt:lpstr>
      <vt:lpstr>As the new year dawns now we would give you praise. Faithful God, come lead us onward in new ways. We’ll love and serve you in the faith of Christ, in your Spirit’s future; people of new life.</vt:lpstr>
      <vt:lpstr>Slide 6</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John Secombe</dc:creator>
  <cp:lastModifiedBy>Admin</cp:lastModifiedBy>
  <cp:revision>335</cp:revision>
  <dcterms:created xsi:type="dcterms:W3CDTF">2009-02-21T06:37:57Z</dcterms:created>
  <dcterms:modified xsi:type="dcterms:W3CDTF">2018-01-24T06:02:58Z</dcterms:modified>
</cp:coreProperties>
</file>